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mp4" ContentType="video/mp4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sldIdLst>
    <p:sldId id="256" r:id="rId2"/>
    <p:sldId id="260" r:id="rId3"/>
    <p:sldId id="261" r:id="rId4"/>
    <p:sldId id="263" r:id="rId5"/>
    <p:sldId id="264" r:id="rId6"/>
    <p:sldId id="262" r:id="rId7"/>
    <p:sldId id="266" r:id="rId8"/>
    <p:sldId id="267" r:id="rId9"/>
    <p:sldId id="272" r:id="rId10"/>
    <p:sldId id="273" r:id="rId11"/>
    <p:sldId id="274" r:id="rId12"/>
    <p:sldId id="268" r:id="rId13"/>
    <p:sldId id="276" r:id="rId14"/>
    <p:sldId id="269" r:id="rId15"/>
    <p:sldId id="270" r:id="rId16"/>
    <p:sldId id="271" r:id="rId17"/>
    <p:sldId id="265" r:id="rId18"/>
    <p:sldId id="275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1E9EF"/>
    <a:srgbClr val="B5EE00"/>
    <a:srgbClr val="BE4EB6"/>
    <a:srgbClr val="49DC30"/>
    <a:srgbClr val="FF99CC"/>
    <a:srgbClr val="00FFCC"/>
    <a:srgbClr val="FF33CC"/>
    <a:srgbClr val="FF3399"/>
    <a:srgbClr val="AFB1DB"/>
    <a:srgbClr val="D3E20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233FDEB-108D-41DA-A925-2EB4E64C1B29}" v="508" dt="2020-04-28T10:40:50.389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109" autoAdjust="0"/>
    <p:restoredTop sz="94660"/>
  </p:normalViewPr>
  <p:slideViewPr>
    <p:cSldViewPr>
      <p:cViewPr varScale="1">
        <p:scale>
          <a:sx n="95" d="100"/>
          <a:sy n="95" d="100"/>
        </p:scale>
        <p:origin x="1070" y="-91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8126526-AC38-4B5E-B36F-88358C86CBEF}" type="datetimeFigureOut">
              <a:rPr lang="ru-RU" smtClean="0"/>
              <a:pPr/>
              <a:t>29.04.2020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2E8022F-C34D-4DC8-B6A0-29FAA7A2772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668520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410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7411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5BCC2F19-7D40-4D77-8AA7-C9E6AD2F362B}" type="slidenum">
              <a:rPr lang="ru-RU" smtClean="0">
                <a:latin typeface="Arial" pitchFamily="34" charset="0"/>
                <a:cs typeface="Arial" pitchFamily="34" charset="0"/>
              </a:rPr>
              <a:pPr/>
              <a:t>3</a:t>
            </a:fld>
            <a:endParaRPr lang="ru-RU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4921977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482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/>
          </a:p>
        </p:txBody>
      </p:sp>
      <p:sp>
        <p:nvSpPr>
          <p:cNvPr id="20483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25272667-FD37-407D-AED2-50EFAC81CA63}" type="slidenum">
              <a:rPr lang="ru-RU" smtClean="0">
                <a:latin typeface="Arial" pitchFamily="34" charset="0"/>
                <a:cs typeface="Arial" pitchFamily="34" charset="0"/>
              </a:rPr>
              <a:pPr/>
              <a:t>4</a:t>
            </a:fld>
            <a:endParaRPr lang="ru-RU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3630678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29.04.2020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29.04.2020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29.04.2020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29.04.2020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8.png"/><Relationship Id="rId4" Type="http://schemas.openxmlformats.org/officeDocument/2006/relationships/image" Target="../media/image31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5.png"/><Relationship Id="rId4" Type="http://schemas.openxmlformats.org/officeDocument/2006/relationships/image" Target="../media/image34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4" Type="http://schemas.openxmlformats.org/officeDocument/2006/relationships/image" Target="../media/image3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43.png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6" Type="http://schemas.openxmlformats.org/officeDocument/2006/relationships/image" Target="../media/image42.png"/><Relationship Id="rId5" Type="http://schemas.openxmlformats.org/officeDocument/2006/relationships/image" Target="../media/image41.png"/><Relationship Id="rId4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jpeg"/><Relationship Id="rId4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22.png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21.png"/><Relationship Id="rId5" Type="http://schemas.openxmlformats.org/officeDocument/2006/relationships/image" Target="../media/image20.jpeg"/><Relationship Id="rId4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2" descr="683foto12_683683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446" y="-47231"/>
            <a:ext cx="9324528" cy="6864350"/>
          </a:xfrm>
          <a:prstGeom prst="rect">
            <a:avLst/>
          </a:prstGeom>
          <a:noFill/>
          <a:ln w="9525">
            <a:solidFill>
              <a:srgbClr val="FFFF00"/>
            </a:solidFill>
            <a:miter lim="800000"/>
            <a:headEnd/>
            <a:tailEnd/>
          </a:ln>
          <a:effectLst>
            <a:outerShdw blurRad="50800" dist="50800" dir="5400000" algn="ctr" rotWithShape="0">
              <a:srgbClr val="FFFF00"/>
            </a:outerShdw>
          </a:effectLst>
        </p:spPr>
      </p:pic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4479634" y="43934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188864" y="1168254"/>
            <a:ext cx="4104456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dirty="0">
                <a:solidFill>
                  <a:srgbClr val="FF000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Творческий обучающий проект по русской народной сказке «Колобок» для детей первой младшей группы</a:t>
            </a:r>
            <a:endParaRPr lang="ru-RU" sz="3600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95" y="0"/>
            <a:ext cx="9108889" cy="6813376"/>
          </a:xfrm>
          <a:prstGeom prst="rect">
            <a:avLst/>
          </a:prstGeom>
        </p:spPr>
      </p:pic>
      <p:sp>
        <p:nvSpPr>
          <p:cNvPr id="6" name="Объект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304949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724" b="13454"/>
          <a:stretch/>
        </p:blipFill>
        <p:spPr>
          <a:xfrm>
            <a:off x="0" y="1"/>
            <a:ext cx="4987222" cy="6858000"/>
          </a:xfr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77838" y="1"/>
            <a:ext cx="4166162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8605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i="1" dirty="0" smtClean="0">
                <a:solidFill>
                  <a:srgbClr val="49DC30"/>
                </a:solidFill>
              </a:rPr>
              <a:t>ВСПОМНИМ СКАЗКУ «КОЛОБОК»</a:t>
            </a:r>
            <a:endParaRPr lang="ru-RU" b="1" i="1" dirty="0">
              <a:solidFill>
                <a:srgbClr val="49DC30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1484784"/>
            <a:ext cx="3898528" cy="5198038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8024" y="1484784"/>
            <a:ext cx="3898528" cy="519803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23594" y="4329270"/>
            <a:ext cx="1920406" cy="24508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72550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79" y="1196752"/>
            <a:ext cx="3070436" cy="4525963"/>
          </a:xfr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60970" y="404664"/>
            <a:ext cx="3312367" cy="628123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9792" y="2198450"/>
            <a:ext cx="3312368" cy="4416491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01E9EF"/>
                </a:solidFill>
              </a:rPr>
              <a:t>Рисуем вместе с мамой героев сказки «Колобок»</a:t>
            </a:r>
            <a:endParaRPr lang="ru-RU" dirty="0">
              <a:solidFill>
                <a:srgbClr val="01E9EF"/>
              </a:solidFill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0933512">
            <a:off x="111243" y="4256890"/>
            <a:ext cx="2131145" cy="27197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32082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i="1" dirty="0" smtClean="0">
                <a:solidFill>
                  <a:srgbClr val="FF33CC"/>
                </a:solidFill>
              </a:rPr>
              <a:t>Рисуем иллюстрацию к сказке «Колобок»</a:t>
            </a:r>
            <a:endParaRPr lang="ru-RU" b="1" i="1" dirty="0">
              <a:solidFill>
                <a:srgbClr val="FF33CC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563261" y="837554"/>
            <a:ext cx="3428999" cy="4571999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4667899" y="2353444"/>
            <a:ext cx="3861048" cy="514806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913" t="20601" r="8263" b="8001"/>
          <a:stretch/>
        </p:blipFill>
        <p:spPr>
          <a:xfrm>
            <a:off x="323528" y="4838053"/>
            <a:ext cx="3456384" cy="2019947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940152" y="819381"/>
            <a:ext cx="2427301" cy="21602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632728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>
        <p15:prstTrans prst="curtains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32656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i="1" dirty="0" smtClean="0">
                <a:solidFill>
                  <a:srgbClr val="00FFCC"/>
                </a:solidFill>
              </a:rPr>
              <a:t>Лепим героев сказки «Колобок» из соленого теста.</a:t>
            </a:r>
            <a:endParaRPr lang="ru-RU" b="1" i="1" dirty="0">
              <a:solidFill>
                <a:srgbClr val="00FFCC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1700808"/>
            <a:ext cx="3672408" cy="4896544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6056" y="1705402"/>
            <a:ext cx="3682505" cy="491000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31640" y="782309"/>
            <a:ext cx="1007519" cy="8964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137963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i="1" dirty="0" smtClean="0">
                <a:solidFill>
                  <a:srgbClr val="FF99CC"/>
                </a:solidFill>
              </a:rPr>
              <a:t>Видеоролик: инсценировка сказки «Колобок»</a:t>
            </a:r>
            <a:endParaRPr lang="ru-RU" b="1" i="1" dirty="0">
              <a:solidFill>
                <a:srgbClr val="FF99CC"/>
              </a:solidFill>
            </a:endParaRPr>
          </a:p>
        </p:txBody>
      </p:sp>
      <p:pic>
        <p:nvPicPr>
          <p:cNvPr id="4" name="WhatsApp Video 2020-04-28 at 12.41.45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1524646"/>
            <a:ext cx="9144000" cy="5333355"/>
          </a:xfrm>
        </p:spPr>
      </p:pic>
    </p:spTree>
    <p:extLst>
      <p:ext uri="{BB962C8B-B14F-4D97-AF65-F5344CB8AC3E}">
        <p14:creationId xmlns:p14="http://schemas.microsoft.com/office/powerpoint/2010/main" val="370141301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>
        <p15:prstTrans prst="origami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109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Picture 2" descr="C:\Users\Администратор\Desktop\ФОНЫ\2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721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3" name="Picture 5" descr="C:\Users\Администратор\Desktop\Настя\звери\3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1998" y="1059657"/>
            <a:ext cx="2000250" cy="2547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-7675" y="4678557"/>
            <a:ext cx="9151675" cy="1938992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 anchor="t">
            <a:spAutoFit/>
          </a:bodyPr>
          <a:lstStyle/>
          <a:p>
            <a:pPr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2000" i="1" u="sng" dirty="0">
                <a:solidFill>
                  <a:srgbClr val="333333"/>
                </a:solidFill>
                <a:latin typeface="Times New Roman"/>
                <a:ea typeface="Times New Roman" pitchFamily="18" charset="0"/>
                <a:cs typeface="Times New Roman"/>
              </a:rPr>
              <a:t> Результаты проекта: </a:t>
            </a:r>
            <a:r>
              <a:rPr lang="ru-RU" sz="2000" i="1" dirty="0">
                <a:solidFill>
                  <a:srgbClr val="333333"/>
                </a:solidFill>
                <a:latin typeface="Times New Roman"/>
                <a:ea typeface="Times New Roman" pitchFamily="18" charset="0"/>
                <a:cs typeface="Times New Roman"/>
              </a:rPr>
              <a:t>повышение  речевой  активности  у детей, знание детьми  произведения, произношение  фраз из сказки, получение необходимых знаний о диких животных.</a:t>
            </a:r>
          </a:p>
          <a:p>
            <a:pPr algn="just">
              <a:spcBef>
                <a:spcPct val="0"/>
              </a:spcBef>
              <a:spcAft>
                <a:spcPct val="0"/>
              </a:spcAft>
            </a:pPr>
            <a:r>
              <a:rPr lang="ru-RU" sz="2000" i="1" dirty="0">
                <a:solidFill>
                  <a:srgbClr val="333333"/>
                </a:solidFill>
                <a:latin typeface="Times New Roman"/>
                <a:cs typeface="Times New Roman"/>
              </a:rPr>
              <a:t>Проект вызвал положительные эмоции у </a:t>
            </a:r>
            <a:r>
              <a:rPr lang="ru-RU" sz="2000" i="1" dirty="0" smtClean="0">
                <a:solidFill>
                  <a:srgbClr val="333333"/>
                </a:solidFill>
                <a:latin typeface="Times New Roman"/>
                <a:cs typeface="Times New Roman"/>
              </a:rPr>
              <a:t>детей, </a:t>
            </a:r>
            <a:r>
              <a:rPr lang="ru-RU" sz="2000" i="1" dirty="0">
                <a:solidFill>
                  <a:srgbClr val="333333"/>
                </a:solidFill>
                <a:latin typeface="Times New Roman"/>
                <a:cs typeface="Times New Roman"/>
              </a:rPr>
              <a:t>также их родителей от совместной творческой работы с детьми. Дети охотно выполняли задания педагога вместе со своими родителями дома.</a:t>
            </a:r>
          </a:p>
        </p:txBody>
      </p:sp>
      <p:sp>
        <p:nvSpPr>
          <p:cNvPr id="25601" name="Rectangle 1"/>
          <p:cNvSpPr>
            <a:spLocks noChangeArrowheads="1"/>
          </p:cNvSpPr>
          <p:nvPr/>
        </p:nvSpPr>
        <p:spPr bwMode="auto">
          <a:xfrm>
            <a:off x="4479634" y="43934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med"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3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1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715 -0.07269 C -0.04115 -0.08334 -0.0552 -0.09398 -0.06007 -0.09398 C -0.09115 -0.09398 -0.1231 0.07268 -0.1231 0.23912 C -0.1231 0.15532 -0.13907 0.07268 -0.15417 0.07268 C -0.17014 0.07268 -0.18525 0.15671 -0.18525 0.23912 C -0.18525 0.19768 -0.19323 0.15532 -0.20122 0.15532 C -0.20921 0.15532 -0.21719 0.19653 -0.21719 0.23912 C -0.21719 0.21782 -0.22119 0.19768 -0.22518 0.19768 C -0.22917 0.19768 -0.23316 0.21898 -0.23316 0.23912 C -0.23316 0.22847 -0.23525 0.21782 -0.23716 0.21782 C -0.2382 0.21782 -0.24115 0.22847 -0.24115 0.23912 C -0.24115 0.23379 -0.24219 0.22847 -0.24323 0.22847 C -0.24323 0.22708 -0.24532 0.23379 -0.24532 0.23912 C -0.24532 0.23657 -0.24532 0.23379 -0.24636 0.23379 C -0.24636 0.23518 -0.2474 0.23634 -0.2474 0.23912 C -0.2474 0.23773 -0.2474 0.23657 -0.2474 0.23518 C -0.24844 0.23518 -0.24844 0.23657 -0.24844 0.23773 C -0.24948 0.23773 -0.24948 0.23634 -0.24948 0.23518 C -0.25053 0.23518 -0.25053 0.23657 -0.25053 0.23773 " pathEditMode="relative" rAng="0" ptsTypes="AAAAAAAAAAAAAAAAAAA">
                                      <p:cBhvr>
                                        <p:cTn id="20" dur="20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677" y="1451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28184" y="2996952"/>
            <a:ext cx="2962672" cy="377560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153" y="4221088"/>
            <a:ext cx="2746648" cy="2636912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356" y="0"/>
            <a:ext cx="9167356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50204" y="764704"/>
            <a:ext cx="8569116" cy="2362826"/>
          </a:xfrm>
        </p:spPr>
        <p:txBody>
          <a:bodyPr>
            <a:noAutofit/>
          </a:bodyPr>
          <a:lstStyle/>
          <a:p>
            <a:r>
              <a:rPr lang="ru-RU" sz="6000" b="1" i="1" dirty="0" smtClean="0">
                <a:solidFill>
                  <a:srgbClr val="FF0000"/>
                </a:solidFill>
              </a:rPr>
              <a:t>СПАСИБО ЗА </a:t>
            </a:r>
            <a:br>
              <a:rPr lang="ru-RU" sz="6000" b="1" i="1" dirty="0" smtClean="0">
                <a:solidFill>
                  <a:srgbClr val="FF0000"/>
                </a:solidFill>
              </a:rPr>
            </a:br>
            <a:r>
              <a:rPr lang="ru-RU" sz="6000" b="1" i="1" dirty="0" smtClean="0">
                <a:solidFill>
                  <a:srgbClr val="FF0000"/>
                </a:solidFill>
              </a:rPr>
              <a:t>ВНИМАНИЕ!!!</a:t>
            </a:r>
            <a:endParaRPr lang="ru-RU" sz="6000" b="1" i="1" dirty="0">
              <a:solidFill>
                <a:srgbClr val="FF0000"/>
              </a:solidFill>
            </a:endParaRPr>
          </a:p>
        </p:txBody>
      </p:sp>
      <p:pic>
        <p:nvPicPr>
          <p:cNvPr id="4" name="WhatsApp Video 2020-04-28 at 15.12.05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 rot="5400000">
            <a:off x="-1134708" y="1737321"/>
            <a:ext cx="5844009" cy="3466726"/>
          </a:xfrm>
        </p:spPr>
      </p:pic>
    </p:spTree>
    <p:extLst>
      <p:ext uri="{BB962C8B-B14F-4D97-AF65-F5344CB8AC3E}">
        <p14:creationId xmlns:p14="http://schemas.microsoft.com/office/powerpoint/2010/main" val="5556298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72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25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30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Picture 2" descr="C:\Users\Администратор\Desktop\ФОНЫ\6LeiFKeQKM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3" name="Picture 5" descr="C:\Users\Администратор\Desktop\Настя\звери\tarasova_13c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76650" y="2578100"/>
            <a:ext cx="3425825" cy="3408363"/>
          </a:xfrm>
          <a:prstGeom prst="rect">
            <a:avLst/>
          </a:prstGeom>
          <a:noFill/>
        </p:spPr>
      </p:pic>
      <p:sp>
        <p:nvSpPr>
          <p:cNvPr id="6" name="Овал 5"/>
          <p:cNvSpPr/>
          <p:nvPr/>
        </p:nvSpPr>
        <p:spPr>
          <a:xfrm>
            <a:off x="5143500" y="3929063"/>
            <a:ext cx="285750" cy="285750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15364" name="Picture 6" descr="D:\Документы\Документы\Картинки про всё\Элементы для создания детских фонов 1\30 - 01 - 04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4781550"/>
            <a:ext cx="5857875" cy="2076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0" y="5620813"/>
            <a:ext cx="9144000" cy="1235403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anchor="t">
            <a:spAutoFit/>
          </a:bodyPr>
          <a:lstStyle/>
          <a:p>
            <a:pPr algn="ctr" fontAlgn="base">
              <a:lnSpc>
                <a:spcPct val="150000"/>
              </a:lnSpc>
            </a:pPr>
            <a:r>
              <a:rPr lang="ru-RU" sz="2800" b="1" u="sng" dirty="0">
                <a:solidFill>
                  <a:srgbClr val="333333"/>
                </a:solidFill>
                <a:latin typeface="Calibri"/>
                <a:ea typeface="Times New Roman" pitchFamily="18" charset="0"/>
                <a:cs typeface="Times New Roman"/>
              </a:rPr>
              <a:t>Цель проекта</a:t>
            </a:r>
            <a:r>
              <a:rPr lang="ru-RU" sz="2800" b="1" dirty="0">
                <a:solidFill>
                  <a:srgbClr val="333333"/>
                </a:solidFill>
                <a:latin typeface="Calibri"/>
                <a:ea typeface="Times New Roman" pitchFamily="18" charset="0"/>
                <a:cs typeface="Times New Roman"/>
              </a:rPr>
              <a:t>:</a:t>
            </a:r>
            <a:r>
              <a:rPr lang="ru-RU" sz="2400" dirty="0">
                <a:solidFill>
                  <a:srgbClr val="333333"/>
                </a:solidFill>
                <a:ea typeface="+mn-lt"/>
                <a:cs typeface="Times New Roman"/>
              </a:rPr>
              <a:t> </a:t>
            </a:r>
            <a:r>
              <a:rPr lang="ru-RU" sz="2400" dirty="0">
                <a:ea typeface="+mn-lt"/>
                <a:cs typeface="+mn-lt"/>
              </a:rPr>
              <a:t>Развитие творческих способностей детей на материале сказки «Колобок»</a:t>
            </a:r>
            <a:endParaRPr lang="ru-RU">
              <a:cs typeface="Calibri"/>
            </a:endParaRPr>
          </a:p>
        </p:txBody>
      </p:sp>
    </p:spTree>
  </p:cSld>
  <p:clrMapOvr>
    <a:masterClrMapping/>
  </p:clrMapOvr>
  <p:transition spd="med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Picture 2" descr="C:\Users\Администратор\Desktop\ФОНЫ\rhhQW_2wIo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47231" y="-767157"/>
            <a:ext cx="9144000" cy="7672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Облако 4"/>
          <p:cNvSpPr/>
          <p:nvPr/>
        </p:nvSpPr>
        <p:spPr>
          <a:xfrm>
            <a:off x="3576598" y="1548600"/>
            <a:ext cx="4500563" cy="1571625"/>
          </a:xfrm>
          <a:prstGeom prst="cloud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u="sng" dirty="0">
                <a:solidFill>
                  <a:srgbClr val="333333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Задачи проекта</a:t>
            </a:r>
            <a:r>
              <a:rPr lang="ru-RU" sz="3200" dirty="0">
                <a:solidFill>
                  <a:srgbClr val="333333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:</a:t>
            </a:r>
            <a:endParaRPr lang="ru-RU" sz="3200" b="1" dirty="0">
              <a:solidFill>
                <a:srgbClr val="FF0000"/>
              </a:solidFill>
            </a:endParaRPr>
          </a:p>
        </p:txBody>
      </p:sp>
      <p:pic>
        <p:nvPicPr>
          <p:cNvPr id="10" name="Picture 2" descr="C:\Users\Администратор\Desktop\Настя\звери\0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27584" y="2276872"/>
            <a:ext cx="1797050" cy="1438275"/>
          </a:xfrm>
          <a:prstGeom prst="rect">
            <a:avLst/>
          </a:prstGeom>
          <a:noFill/>
        </p:spPr>
      </p:pic>
      <p:pic>
        <p:nvPicPr>
          <p:cNvPr id="16388" name="Picture 3" descr="D:\Документы\Документы\Картинки про всё\Элементы для создания детских фонов 1\30 - 01 - 06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-180528" y="4221088"/>
            <a:ext cx="4500563" cy="2922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1851471" y="3413716"/>
            <a:ext cx="7245300" cy="3539430"/>
          </a:xfrm>
          <a:prstGeom prst="rect">
            <a:avLst/>
          </a:prstGeom>
          <a:solidFill>
            <a:srgbClr val="AFB1DB"/>
          </a:solidFill>
        </p:spPr>
        <p:txBody>
          <a:bodyPr wrap="square" anchor="t">
            <a:spAutoFit/>
          </a:bodyPr>
          <a:lstStyle/>
          <a:p>
            <a:pPr marL="285750" indent="-285750">
              <a:spcBef>
                <a:spcPct val="0"/>
              </a:spcBef>
              <a:spcAft>
                <a:spcPct val="0"/>
              </a:spcAft>
              <a:buFont typeface="Arial"/>
              <a:buChar char="•"/>
            </a:pPr>
            <a:r>
              <a:rPr lang="ru-RU" sz="1400" dirty="0">
                <a:latin typeface="Arial"/>
                <a:cs typeface="Arial"/>
              </a:rPr>
              <a:t> </a:t>
            </a:r>
            <a:r>
              <a:rPr lang="ru-RU" sz="1400" dirty="0">
                <a:ea typeface="+mn-lt"/>
                <a:cs typeface="+mn-lt"/>
              </a:rPr>
              <a:t>Обогащать словарь детей, совершенствовать диалогическую   речь</a:t>
            </a:r>
            <a:endParaRPr lang="en-US" sz="1400" dirty="0">
              <a:ea typeface="+mn-lt"/>
              <a:cs typeface="+mn-lt"/>
            </a:endParaRPr>
          </a:p>
          <a:p>
            <a:pPr marL="285750" indent="-285750">
              <a:spcBef>
                <a:spcPct val="0"/>
              </a:spcBef>
              <a:spcAft>
                <a:spcPct val="0"/>
              </a:spcAft>
              <a:buFont typeface="Arial"/>
              <a:buChar char="•"/>
            </a:pPr>
            <a:r>
              <a:rPr lang="ru-RU" sz="1400" dirty="0">
                <a:ea typeface="+mn-lt"/>
                <a:cs typeface="+mn-lt"/>
              </a:rPr>
              <a:t>  Расширять представления о диких животных</a:t>
            </a:r>
            <a:endParaRPr lang="en-US" sz="1400" dirty="0">
              <a:ea typeface="+mn-lt"/>
              <a:cs typeface="+mn-lt"/>
            </a:endParaRPr>
          </a:p>
          <a:p>
            <a:pPr marL="285750" indent="-285750">
              <a:spcBef>
                <a:spcPct val="0"/>
              </a:spcBef>
              <a:spcAft>
                <a:spcPct val="0"/>
              </a:spcAft>
              <a:buFont typeface="Arial"/>
              <a:buChar char="•"/>
            </a:pPr>
            <a:r>
              <a:rPr lang="ru-RU" sz="1400" dirty="0">
                <a:ea typeface="+mn-lt"/>
                <a:cs typeface="+mn-lt"/>
              </a:rPr>
              <a:t>  Формировать предпосылки для последующей самостоятельной театрализованной деятельности</a:t>
            </a:r>
            <a:endParaRPr lang="en-US" sz="1400" dirty="0">
              <a:ea typeface="+mn-lt"/>
              <a:cs typeface="+mn-lt"/>
            </a:endParaRPr>
          </a:p>
          <a:p>
            <a:pPr marL="285750" indent="-285750">
              <a:spcBef>
                <a:spcPct val="0"/>
              </a:spcBef>
              <a:spcAft>
                <a:spcPct val="0"/>
              </a:spcAft>
              <a:buFont typeface="Arial"/>
              <a:buChar char="•"/>
            </a:pPr>
            <a:r>
              <a:rPr lang="ru-RU" sz="1400" dirty="0">
                <a:ea typeface="+mn-lt"/>
                <a:cs typeface="+mn-lt"/>
              </a:rPr>
              <a:t>  Расширять  знания о  правилах поведения и безопасности </a:t>
            </a:r>
            <a:endParaRPr lang="en-US" sz="1400" dirty="0">
              <a:ea typeface="+mn-lt"/>
              <a:cs typeface="+mn-lt"/>
            </a:endParaRPr>
          </a:p>
          <a:p>
            <a:pPr marL="285750" indent="-285750">
              <a:spcBef>
                <a:spcPct val="0"/>
              </a:spcBef>
              <a:spcAft>
                <a:spcPct val="0"/>
              </a:spcAft>
              <a:buFont typeface="Arial"/>
              <a:buChar char="•"/>
            </a:pPr>
            <a:r>
              <a:rPr lang="ru-RU" sz="1400" dirty="0">
                <a:ea typeface="+mn-lt"/>
                <a:cs typeface="+mn-lt"/>
              </a:rPr>
              <a:t>  Способствовать развитию детского творчества в процессе   продуктивной деятельности </a:t>
            </a:r>
            <a:endParaRPr lang="en-US" sz="1400" dirty="0">
              <a:ea typeface="+mn-lt"/>
              <a:cs typeface="+mn-lt"/>
            </a:endParaRPr>
          </a:p>
          <a:p>
            <a:pPr marL="285750" indent="-285750">
              <a:spcBef>
                <a:spcPct val="0"/>
              </a:spcBef>
              <a:spcAft>
                <a:spcPct val="0"/>
              </a:spcAft>
              <a:buFont typeface="Arial"/>
              <a:buChar char="•"/>
            </a:pPr>
            <a:r>
              <a:rPr lang="ru-RU" sz="1400" dirty="0">
                <a:ea typeface="+mn-lt"/>
                <a:cs typeface="+mn-lt"/>
              </a:rPr>
              <a:t>  Обогащать двигательный опыт через </a:t>
            </a:r>
            <a:r>
              <a:rPr lang="ru-RU" sz="1400" dirty="0" err="1">
                <a:ea typeface="+mn-lt"/>
                <a:cs typeface="+mn-lt"/>
              </a:rPr>
              <a:t>физминутки</a:t>
            </a:r>
            <a:r>
              <a:rPr lang="ru-RU" sz="1400" dirty="0">
                <a:ea typeface="+mn-lt"/>
                <a:cs typeface="+mn-lt"/>
              </a:rPr>
              <a:t> и пальчиковые гимнастики.</a:t>
            </a:r>
            <a:endParaRPr lang="en-US" sz="1400" dirty="0">
              <a:ea typeface="+mn-lt"/>
              <a:cs typeface="+mn-lt"/>
            </a:endParaRPr>
          </a:p>
          <a:p>
            <a:pPr marL="285750" indent="-285750">
              <a:buFont typeface="Arial,Sans-Serif"/>
              <a:buChar char="•"/>
            </a:pPr>
            <a:r>
              <a:rPr lang="ru-RU" sz="1400" dirty="0">
                <a:ea typeface="+mn-lt"/>
                <a:cs typeface="+mn-lt"/>
              </a:rPr>
              <a:t>  Развивать образное мышление, творческие способности</a:t>
            </a:r>
            <a:endParaRPr lang="en-US" sz="1400" dirty="0">
              <a:ea typeface="+mn-lt"/>
              <a:cs typeface="+mn-lt"/>
            </a:endParaRPr>
          </a:p>
          <a:p>
            <a:pPr marL="285750" indent="-285750">
              <a:buFont typeface="Arial,Sans-Serif"/>
              <a:buChar char="•"/>
            </a:pPr>
            <a:r>
              <a:rPr lang="ru-RU" sz="1400" dirty="0">
                <a:ea typeface="+mn-lt"/>
                <a:cs typeface="+mn-lt"/>
              </a:rPr>
              <a:t>  Развивать артистические способности посредством участия в инсценировке сказки</a:t>
            </a:r>
            <a:endParaRPr lang="en-US" sz="1400" dirty="0">
              <a:ea typeface="+mn-lt"/>
              <a:cs typeface="+mn-lt"/>
            </a:endParaRPr>
          </a:p>
          <a:p>
            <a:pPr marL="285750" indent="-285750">
              <a:buFont typeface="Arial,Sans-Serif"/>
              <a:buChar char="•"/>
            </a:pPr>
            <a:r>
              <a:rPr lang="ru-RU" sz="1400" dirty="0">
                <a:ea typeface="+mn-lt"/>
                <a:cs typeface="+mn-lt"/>
              </a:rPr>
              <a:t>  Способствовать развитию умения воспроизводить и эмоционально передавать знакомые сюжеты</a:t>
            </a:r>
            <a:endParaRPr lang="en-US" sz="1400" dirty="0">
              <a:ea typeface="+mn-lt"/>
              <a:cs typeface="+mn-lt"/>
            </a:endParaRPr>
          </a:p>
          <a:p>
            <a:pPr marL="285750" indent="-285750">
              <a:buFont typeface="Arial,Sans-Serif"/>
              <a:buChar char="•"/>
            </a:pPr>
            <a:r>
              <a:rPr lang="ru-RU" sz="1400" dirty="0">
                <a:ea typeface="+mn-lt"/>
                <a:cs typeface="+mn-lt"/>
              </a:rPr>
              <a:t>Воспитывать умение внимательно слушать сказку, отвечать на вопросы по содержанию</a:t>
            </a:r>
            <a:endParaRPr lang="en-US" sz="1400" dirty="0">
              <a:ea typeface="+mn-lt"/>
              <a:cs typeface="+mn-lt"/>
            </a:endParaRPr>
          </a:p>
          <a:p>
            <a:pPr marL="285750" indent="-285750">
              <a:buFont typeface="Arial,Sans-Serif"/>
              <a:buChar char="•"/>
            </a:pPr>
            <a:r>
              <a:rPr lang="ru-RU" sz="1400" dirty="0">
                <a:ea typeface="+mn-lt"/>
                <a:cs typeface="+mn-lt"/>
              </a:rPr>
              <a:t>  Создавать условия для бережного отношения к книгам;</a:t>
            </a:r>
            <a:endParaRPr lang="en-US" sz="1400" dirty="0">
              <a:ea typeface="+mn-lt"/>
              <a:cs typeface="+mn-lt"/>
            </a:endParaRPr>
          </a:p>
          <a:p>
            <a:pPr marL="285750" indent="-285750">
              <a:buFont typeface="Arial,Sans-Serif"/>
              <a:buChar char="•"/>
            </a:pPr>
            <a:r>
              <a:rPr lang="ru-RU" sz="1400" dirty="0">
                <a:ea typeface="+mn-lt"/>
                <a:cs typeface="+mn-lt"/>
              </a:rPr>
              <a:t>  Воспитывать любовь к чтению книг и желанию неоднократно воспроизводить их содержание в разных видах деятельности</a:t>
            </a:r>
            <a:endParaRPr lang="ru-RU" dirty="0"/>
          </a:p>
          <a:p>
            <a:pPr lvl="0" algn="just">
              <a:spcBef>
                <a:spcPct val="0"/>
              </a:spcBef>
              <a:spcAft>
                <a:spcPct val="0"/>
              </a:spcAft>
            </a:pPr>
            <a:endParaRPr lang="ru-RU" sz="1400" dirty="0">
              <a:solidFill>
                <a:srgbClr val="333333"/>
              </a:solidFill>
              <a:latin typeface="Calibri"/>
              <a:cs typeface="Times New Roman"/>
            </a:endParaRPr>
          </a:p>
        </p:txBody>
      </p:sp>
    </p:spTree>
  </p:cSld>
  <p:clrMapOvr>
    <a:masterClrMapping/>
  </p:clrMapOvr>
  <p:transition spd="slow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Picture 2" descr="C:\Users\Администратор\Desktop\ФОНЫ\5ElrLgb2oQ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71" y="955"/>
            <a:ext cx="9753601" cy="73152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107504" y="4437112"/>
            <a:ext cx="9577064" cy="2031325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2400" b="1" i="1" u="sng" dirty="0">
                <a:solidFill>
                  <a:srgbClr val="FF0000"/>
                </a:solidFill>
                <a:ea typeface="+mn-lt"/>
                <a:cs typeface="+mn-lt"/>
              </a:rPr>
              <a:t>Паспорт проекта</a:t>
            </a:r>
            <a:endParaRPr lang="ru-RU" sz="2400" i="1" u="sng" dirty="0">
              <a:ea typeface="+mn-lt"/>
              <a:cs typeface="+mn-lt"/>
            </a:endParaRPr>
          </a:p>
          <a:p>
            <a:pPr algn="just">
              <a:lnSpc>
                <a:spcPct val="150000"/>
              </a:lnSpc>
            </a:pPr>
            <a:r>
              <a:rPr lang="ru-RU" sz="2000" b="1" i="1" dirty="0">
                <a:ea typeface="+mn-lt"/>
                <a:cs typeface="+mn-lt"/>
              </a:rPr>
              <a:t>Срок: 1 </a:t>
            </a:r>
            <a:r>
              <a:rPr lang="ru-RU" sz="2000" dirty="0">
                <a:ea typeface="+mn-lt"/>
                <a:cs typeface="+mn-lt"/>
              </a:rPr>
              <a:t>неделя</a:t>
            </a:r>
            <a:endParaRPr lang="en-US" sz="2000" dirty="0">
              <a:ea typeface="+mn-lt"/>
              <a:cs typeface="+mn-lt"/>
            </a:endParaRPr>
          </a:p>
          <a:p>
            <a:pPr algn="just"/>
            <a:r>
              <a:rPr lang="ru-RU" sz="2000" b="1" i="1" dirty="0">
                <a:ea typeface="+mn-lt"/>
                <a:cs typeface="+mn-lt"/>
              </a:rPr>
              <a:t>Вид проекта: </a:t>
            </a:r>
            <a:r>
              <a:rPr lang="ru-RU" sz="2000" dirty="0">
                <a:ea typeface="+mn-lt"/>
                <a:cs typeface="+mn-lt"/>
              </a:rPr>
              <a:t>творческий обучающий</a:t>
            </a:r>
            <a:endParaRPr lang="en-US" sz="2000" dirty="0">
              <a:ea typeface="+mn-lt"/>
              <a:cs typeface="+mn-lt"/>
            </a:endParaRPr>
          </a:p>
          <a:p>
            <a:pPr algn="just"/>
            <a:r>
              <a:rPr lang="ru-RU" sz="2000" b="1" i="1" dirty="0">
                <a:ea typeface="+mn-lt"/>
                <a:cs typeface="+mn-lt"/>
              </a:rPr>
              <a:t>Группа:</a:t>
            </a:r>
            <a:r>
              <a:rPr lang="ru-RU" sz="2000" dirty="0">
                <a:ea typeface="+mn-lt"/>
                <a:cs typeface="+mn-lt"/>
              </a:rPr>
              <a:t> </a:t>
            </a:r>
            <a:r>
              <a:rPr lang="ru-RU" sz="2000" dirty="0" smtClean="0">
                <a:ea typeface="+mn-lt"/>
                <a:cs typeface="+mn-lt"/>
              </a:rPr>
              <a:t>первая </a:t>
            </a:r>
            <a:r>
              <a:rPr lang="ru-RU" sz="2000" dirty="0">
                <a:ea typeface="+mn-lt"/>
                <a:cs typeface="+mn-lt"/>
              </a:rPr>
              <a:t>младшая</a:t>
            </a:r>
            <a:endParaRPr lang="en-US" sz="2000" dirty="0">
              <a:ea typeface="+mn-lt"/>
              <a:cs typeface="+mn-lt"/>
            </a:endParaRPr>
          </a:p>
          <a:p>
            <a:pPr algn="just">
              <a:spcBef>
                <a:spcPct val="0"/>
              </a:spcBef>
              <a:spcAft>
                <a:spcPct val="0"/>
              </a:spcAft>
            </a:pPr>
            <a:r>
              <a:rPr lang="ru-RU" sz="2000" b="1" i="1" dirty="0">
                <a:ea typeface="+mn-lt"/>
                <a:cs typeface="+mn-lt"/>
              </a:rPr>
              <a:t>Участники проекта: </a:t>
            </a:r>
            <a:r>
              <a:rPr lang="ru-RU" sz="2000" dirty="0">
                <a:ea typeface="+mn-lt"/>
                <a:cs typeface="+mn-lt"/>
              </a:rPr>
              <a:t>дети, воспитатель, </a:t>
            </a:r>
            <a:r>
              <a:rPr lang="ru-RU" sz="2000" dirty="0" smtClean="0">
                <a:ea typeface="+mn-lt"/>
                <a:cs typeface="+mn-lt"/>
              </a:rPr>
              <a:t>родители.</a:t>
            </a:r>
            <a:endParaRPr lang="ru-RU" sz="2000" dirty="0">
              <a:cs typeface="Calibri"/>
            </a:endParaRPr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Picture 2" descr="C:\Users\Администратор\Desktop\Настя\звери\1265571598_5d97ee9d475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5" descr="C:\Users\Администратор\Desktop\Настя\звери\ит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99902" y="833044"/>
            <a:ext cx="3143250" cy="3214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-1207" y="5046159"/>
            <a:ext cx="9147541" cy="1815882"/>
          </a:xfrm>
          <a:prstGeom prst="rect">
            <a:avLst/>
          </a:prstGeom>
          <a:solidFill>
            <a:srgbClr val="00B050"/>
          </a:solidFill>
        </p:spPr>
        <p:txBody>
          <a:bodyPr wrap="square" anchor="t"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2800" i="1" u="sng" dirty="0">
                <a:solidFill>
                  <a:srgbClr val="333333"/>
                </a:solidFill>
                <a:latin typeface="Times New Roman"/>
                <a:ea typeface="Times New Roman" pitchFamily="18" charset="0"/>
                <a:cs typeface="Times New Roman"/>
              </a:rPr>
              <a:t>Распределение ролей в проектной группе: </a:t>
            </a:r>
            <a:r>
              <a:rPr lang="ru-RU" sz="2800" i="1" dirty="0">
                <a:solidFill>
                  <a:srgbClr val="333333"/>
                </a:solidFill>
                <a:latin typeface="Times New Roman"/>
                <a:ea typeface="Times New Roman" pitchFamily="18" charset="0"/>
                <a:cs typeface="Times New Roman"/>
              </a:rPr>
              <a:t>воспитатель организует образовательные ситуации, совместную продуктивную деятельность; дети участвуют в образовательной и игровой деятельности.</a:t>
            </a:r>
            <a:endParaRPr lang="ru-RU" sz="2800" i="1" dirty="0">
              <a:latin typeface="Times New Roman"/>
              <a:cs typeface="Times New Roman"/>
            </a:endParaRPr>
          </a:p>
        </p:txBody>
      </p:sp>
      <p:sp>
        <p:nvSpPr>
          <p:cNvPr id="24577" name="Rectangle 1"/>
          <p:cNvSpPr>
            <a:spLocks noChangeArrowheads="1"/>
          </p:cNvSpPr>
          <p:nvPr/>
        </p:nvSpPr>
        <p:spPr bwMode="auto">
          <a:xfrm>
            <a:off x="4479634" y="43934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med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5" name="Picture 2" descr="C:\Users\Администратор\Desktop\ФОНЫ\1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5" descr="C:\Users\Администратор\Desktop\Настя\звери\tarasova_13c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54828" y="3116192"/>
            <a:ext cx="4134296" cy="4116834"/>
          </a:xfrm>
          <a:prstGeom prst="rect">
            <a:avLst/>
          </a:prstGeom>
          <a:noFill/>
        </p:spPr>
      </p:pic>
      <p:sp>
        <p:nvSpPr>
          <p:cNvPr id="18433" name="Заголовок 1"/>
          <p:cNvSpPr>
            <a:spLocks noGrp="1"/>
          </p:cNvSpPr>
          <p:nvPr>
            <p:ph type="ctrTitle"/>
          </p:nvPr>
        </p:nvSpPr>
        <p:spPr>
          <a:xfrm>
            <a:off x="808601" y="1148011"/>
            <a:ext cx="7772400" cy="1470025"/>
          </a:xfrm>
        </p:spPr>
        <p:txBody>
          <a:bodyPr>
            <a:noAutofit/>
          </a:bodyPr>
          <a:lstStyle/>
          <a:p>
            <a:r>
              <a:rPr lang="ru-RU" sz="6000" dirty="0">
                <a:solidFill>
                  <a:schemeClr val="accent1">
                    <a:lumMod val="75000"/>
                  </a:schemeClr>
                </a:solidFill>
                <a:cs typeface="Calibri"/>
              </a:rPr>
              <a:t>По сусекам по скребла, по амбару помела, вот и набралось муки. Замесила баба тесто.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endParaRPr lang="ru-RU" dirty="0">
              <a:cs typeface="Calibri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-90264"/>
            <a:ext cx="8229600" cy="1143000"/>
          </a:xfrm>
        </p:spPr>
        <p:txBody>
          <a:bodyPr/>
          <a:lstStyle/>
          <a:p>
            <a:r>
              <a:rPr lang="ru-RU" b="1" i="1" u="sng" dirty="0" smtClean="0">
                <a:solidFill>
                  <a:srgbClr val="FF0000"/>
                </a:solidFill>
              </a:rPr>
              <a:t>Н</a:t>
            </a:r>
            <a:r>
              <a:rPr lang="ru-RU" b="1" i="1" u="sng" dirty="0" smtClean="0">
                <a:solidFill>
                  <a:srgbClr val="FFC000"/>
                </a:solidFill>
              </a:rPr>
              <a:t>а</a:t>
            </a:r>
            <a:r>
              <a:rPr lang="ru-RU" b="1" i="1" u="sng" dirty="0" smtClean="0">
                <a:solidFill>
                  <a:schemeClr val="accent5">
                    <a:lumMod val="40000"/>
                    <a:lumOff val="60000"/>
                  </a:schemeClr>
                </a:solidFill>
              </a:rPr>
              <a:t>ш</a:t>
            </a:r>
            <a:r>
              <a:rPr lang="ru-RU" b="1" i="1" u="sng" dirty="0" smtClean="0">
                <a:solidFill>
                  <a:srgbClr val="00B050"/>
                </a:solidFill>
              </a:rPr>
              <a:t>е</a:t>
            </a:r>
            <a:r>
              <a:rPr lang="ru-RU" b="1" i="1" u="sng" dirty="0" smtClean="0"/>
              <a:t> </a:t>
            </a:r>
            <a:r>
              <a:rPr lang="ru-RU" b="1" i="1" u="sng" dirty="0" smtClean="0">
                <a:solidFill>
                  <a:srgbClr val="00B0F0"/>
                </a:solidFill>
              </a:rPr>
              <a:t>т</a:t>
            </a:r>
            <a:r>
              <a:rPr lang="ru-RU" b="1" i="1" u="sng" dirty="0" smtClean="0">
                <a:solidFill>
                  <a:srgbClr val="0070C0"/>
                </a:solidFill>
              </a:rPr>
              <a:t>е</a:t>
            </a:r>
            <a:r>
              <a:rPr lang="ru-RU" b="1" i="1" u="sng" dirty="0" smtClean="0">
                <a:solidFill>
                  <a:srgbClr val="7030A0"/>
                </a:solidFill>
              </a:rPr>
              <a:t>с</a:t>
            </a:r>
            <a:r>
              <a:rPr lang="ru-RU" b="1" i="1" u="sng" dirty="0" smtClean="0">
                <a:solidFill>
                  <a:srgbClr val="01E9EF"/>
                </a:solidFill>
              </a:rPr>
              <a:t>т</a:t>
            </a:r>
            <a:r>
              <a:rPr lang="ru-RU" b="1" i="1" u="sng" dirty="0" smtClean="0">
                <a:solidFill>
                  <a:srgbClr val="AFB1DB"/>
                </a:solidFill>
              </a:rPr>
              <a:t>о</a:t>
            </a:r>
            <a:r>
              <a:rPr lang="ru-RU" b="1" i="1" u="sng" dirty="0" smtClean="0"/>
              <a:t> </a:t>
            </a:r>
            <a:r>
              <a:rPr lang="ru-RU" b="1" i="1" u="sng" dirty="0" smtClean="0">
                <a:solidFill>
                  <a:schemeClr val="accent6">
                    <a:lumMod val="75000"/>
                  </a:schemeClr>
                </a:solidFill>
              </a:rPr>
              <a:t>г</a:t>
            </a:r>
            <a:r>
              <a:rPr lang="ru-RU" b="1" i="1" u="sng" dirty="0" smtClean="0">
                <a:solidFill>
                  <a:srgbClr val="FF3399"/>
                </a:solidFill>
              </a:rPr>
              <a:t>о</a:t>
            </a:r>
            <a:r>
              <a:rPr lang="ru-RU" b="1" i="1" u="sng" dirty="0" smtClean="0">
                <a:solidFill>
                  <a:srgbClr val="FF0000"/>
                </a:solidFill>
              </a:rPr>
              <a:t>т</a:t>
            </a:r>
            <a:r>
              <a:rPr lang="ru-RU" b="1" i="1" u="sng" dirty="0" smtClean="0">
                <a:solidFill>
                  <a:srgbClr val="FFC000"/>
                </a:solidFill>
              </a:rPr>
              <a:t>о</a:t>
            </a:r>
            <a:r>
              <a:rPr lang="ru-RU" b="1" i="1" u="sng" dirty="0" smtClean="0">
                <a:solidFill>
                  <a:srgbClr val="00B050"/>
                </a:solidFill>
              </a:rPr>
              <a:t>в</a:t>
            </a:r>
            <a:r>
              <a:rPr lang="ru-RU" b="1" i="1" u="sng" dirty="0" smtClean="0">
                <a:solidFill>
                  <a:srgbClr val="01E9EF"/>
                </a:solidFill>
              </a:rPr>
              <a:t>о</a:t>
            </a:r>
            <a:r>
              <a:rPr lang="ru-RU" b="1" i="1" u="sng" dirty="0" smtClean="0">
                <a:solidFill>
                  <a:srgbClr val="FF0000"/>
                </a:solidFill>
              </a:rPr>
              <a:t>!</a:t>
            </a:r>
            <a:endParaRPr lang="ru-RU" b="1" i="1" u="sng" dirty="0">
              <a:solidFill>
                <a:srgbClr val="FF0000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422" y="1052736"/>
            <a:ext cx="4435922" cy="5805264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80" b="4920"/>
          <a:stretch/>
        </p:blipFill>
        <p:spPr>
          <a:xfrm>
            <a:off x="5076056" y="1052736"/>
            <a:ext cx="3868225" cy="580981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00368" y="124986"/>
            <a:ext cx="1999661" cy="25483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0769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52395" y="227975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i="1" u="sng" dirty="0" smtClean="0">
                <a:solidFill>
                  <a:srgbClr val="FF0000"/>
                </a:solidFill>
              </a:rPr>
              <a:t>Колобок </a:t>
            </a:r>
            <a:r>
              <a:rPr lang="ru-RU" b="1" i="1" u="sng" dirty="0" smtClean="0">
                <a:solidFill>
                  <a:srgbClr val="01E9EF"/>
                </a:solidFill>
              </a:rPr>
              <a:t>получился</a:t>
            </a:r>
            <a:r>
              <a:rPr lang="ru-RU" b="1" i="1" u="sng" dirty="0" smtClean="0">
                <a:solidFill>
                  <a:srgbClr val="FF0000"/>
                </a:solidFill>
              </a:rPr>
              <a:t> </a:t>
            </a:r>
            <a:r>
              <a:rPr lang="ru-RU" b="1" i="1" u="sng" dirty="0" smtClean="0">
                <a:solidFill>
                  <a:srgbClr val="FF3399"/>
                </a:solidFill>
              </a:rPr>
              <a:t>румяный,</a:t>
            </a:r>
            <a:r>
              <a:rPr lang="ru-RU" b="1" i="1" u="sng" dirty="0" smtClean="0">
                <a:solidFill>
                  <a:srgbClr val="FF0000"/>
                </a:solidFill>
              </a:rPr>
              <a:t> </a:t>
            </a:r>
            <a:r>
              <a:rPr lang="ru-RU" b="1" i="1" u="sng" dirty="0" smtClean="0">
                <a:solidFill>
                  <a:srgbClr val="00B050"/>
                </a:solidFill>
              </a:rPr>
              <a:t>красивый, </a:t>
            </a:r>
            <a:r>
              <a:rPr lang="ru-RU" b="1" i="1" u="sng" dirty="0" smtClean="0">
                <a:solidFill>
                  <a:srgbClr val="7030A0"/>
                </a:solidFill>
              </a:rPr>
              <a:t>ароматный</a:t>
            </a:r>
            <a:r>
              <a:rPr lang="ru-RU" b="1" i="1" u="sng" dirty="0" smtClean="0">
                <a:solidFill>
                  <a:srgbClr val="B5EE00"/>
                </a:solidFill>
              </a:rPr>
              <a:t>!</a:t>
            </a:r>
            <a:r>
              <a:rPr lang="ru-RU" b="1" i="1" u="sng" dirty="0" smtClean="0">
                <a:solidFill>
                  <a:srgbClr val="0070C0"/>
                </a:solidFill>
              </a:rPr>
              <a:t>!</a:t>
            </a:r>
            <a:r>
              <a:rPr lang="ru-RU" b="1" i="1" u="sng" dirty="0" smtClean="0">
                <a:solidFill>
                  <a:srgbClr val="FF0000"/>
                </a:solidFill>
              </a:rPr>
              <a:t>!</a:t>
            </a:r>
            <a:endParaRPr lang="ru-RU" b="1" i="1" u="sng" dirty="0">
              <a:solidFill>
                <a:srgbClr val="FF0000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789" y="1390653"/>
            <a:ext cx="3496665" cy="5440362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1423463"/>
            <a:ext cx="3456384" cy="544036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28553" y="4273211"/>
            <a:ext cx="1999661" cy="2548349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4334434" y="3284984"/>
            <a:ext cx="2375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 </a:t>
            </a:r>
          </a:p>
        </p:txBody>
      </p:sp>
      <p:sp>
        <p:nvSpPr>
          <p:cNvPr id="10" name="AutoShape 2" descr="data:image/png;base64,%20iVBORw0KGgoAAAANSUhEUgAAANMAAACKCAYAAAAwhn/mAAAAAXNSR0IArs4c6QAAAARnQU1BAACxjwv8YQUAAAAJcEhZcwAADsMAAA7DAcdvqGQAAK/WSURBVHhe7H0FgCVXlfZXz73du8fdJyOZ6MSdhIQILJDguvzYAossIYvDLg67aHAJkIQQ94nNZJJxd+medn/d/fzV/333vZq8NBODAAnsmbld9apuXTn3fEdu3aqy8H/0T0M/ByY2AB+NWKg7bOPmAeChI0DrdUC2mOX/6C+gfyQweXAuakIB1GWzGE0fwCFsR7p47v+oQK7NwCkNXuvn1QFXczqHXCJrD3Zn7TVx2L9pzeO+VwIdzGcXsv8fvRByF7cvZ/IEz8Lypkus/25egC+4fNYZ8X5k8mlCqR2JYp7/owLZVwJDLo57yMKpAa/lCXisUKXfmlHrdV3S4rLe8g7g5KssJI/Y2L8XyBWv+z/6h6f5qGh8t+vji79hxed9wbUueB5egWnw8wzl5f/omeh6oHytC+8d8ltjdrnbPprK3HauzJ1PR1zJPq9r7xMu1/u/C4SKl/0fvczJwnLEsBLlxd9P0RTUtrwXX5z3ZQzUvcP6OVqCjcUz/0fPg24H/OvcuLg3gAMC0fiUj7ntVNid7fFg333Aa64BAsVLXwgpjPinictfyh11u87HVZbbuiCXcf0Md+XuKh4HFmDypDPw8cop1lVDrfjRvi/bH+PR0cLJfxpyvZ+AmAWEaToCQcBHk+yWWaZvm+0BUgwYEzuAsW/CxI5/EgfRQgXmunDJFLf13aqAq+xPRJ9X2DbsTA6p3kz+kccy9vuuALYVz5aSdQNQR222IOrGSeWWNddvoSpvISQXgWUkUjYGRm17P7ebEnms3w3sfSOQLFz+j0EvUTBN89e9ff9bY435D7lcuHvXT/Ax7AXlg7QE1TMuwPvKm/GB4S7rwZ0/tN+FQzhozv1jkvVloGYOMK/OheURy5oddmEKpbTObyPocls+24KPA6n41xnPfN5GzpVHOmvbTBiJ2+hI2jgQt+1dvRaePJLD1jcDfQRUbIGFj88LuD7oc1uWKcGBXck+N/nRbH5wb9r64tp8/ltvJ0jfBngvBc6f67HeXumxlvH6MrcLphTbxauL17ts7hFRwyl7qDNj33Moj+s7gVVX/4MpQIf5Lylyr3Sftvz1+S/G6u2Ze9a4Prv/M/mv8XCGydv4Dry+err1TTtjd235vuu/Echv4HEf2gm2AcIKGGF6WdN7KOBnA2dMs/DqOq+1IuxxVXlcBIxlYkEl7hoqbEuEfjxRhs3GJIk0LQ1TLpNHLpGz+/oz+e39wNDcgOvSkNvyKnOGGQhAeFmux6mpSCnbTh5M5n+/PYdfr3BZn6gOuhaxbcoq+JCchvCHfhPVHan83kNZfC6Zxx20mgOPs4rreKaQ7x+Hns6plwZZNde4rln4SvuL4Wo7//hvXJ/q/FaecTDc3ktw1YwTrS8tOANNuQwlIoe8PwLbF+ZFbuTifUh1bLQOHVxt/+LIbfRiutFVKPKlT98Bahe7cEGjC9dUua3jAl5XkIPjZnIdlWdnWmU8cMb/LqVx5/STrDNgKZ6iN6ZdW3XRvFmFSrmvPHTL4OcPocWhHFlPROZoFb08VbBAIhXoFMrUn8rv2ZWzr2vP41bNIhbO/ONSCYv+ChRCA+ZhVnQSJoWrUe5yu9ypkXxitAe9yTbsx0Y6b9RUhcxHyap+g+uNiy+xvxCtsV1P3Oz6TOt/5b/mPRfHzTvX+sKMlTh7pNtO7n7Ueqh7r/U7jxsJgu6Mpvm4aMpSu6ainuDiYHc+aR26+8fW53p/n/8Jy3zJTvHeD5w02Y23Vnqts0NuV7XLAhX9Udg8+wgVBfcvJpZjcMA/AkGG1sQJsrxEsnxGunAGVE+j0t+mgMKuaDCdH+rI2Dex+f0+l1VJP7SChQcIRLfbjTwHJEELOJDLoz1to3UY2E9ffdf3gSOrXqY3kf8aYJpY/RrX1QsuzF886ThMidQgzAHyZlJw5bKszrJtl4fa0IVUvAejhzZbrbtX4aGe++3fYh/W8Pq8+3T3OUuuyH+5fo69oGMnvvvEx/CN6f9Kq3QKPubxYuzx31jf6bzd/iKdOmk7C+fBGw1jUcNM65Nzz8cFTbNteGxk1v4Gdz32YbwNY+ZG5EuKCKILZ3nw/gqvazkFVYH6M9/zO9YoOcKr5JzX1tkvEexnJOf6YiGyRKNMaaJKlkhF6ViSCNDERpWPntx4QJVSSf28TO5ktli0c+YpK0aXs/SfYrwsYzy6nv0jeXtba9a+6Ungj+9FMVZ+GZDTtReDqlreZV178jX2lY1zUTPYZ7l2PIRU6wasGW6zV9lp7OQ4jHFwqj0Ba26sESfXz8L8iQvtQFUz7PiQld7xAA7tudf6Qfzm/B8a3orXTzsJHw1ErNS2B6zOSYvtSO0s1G6+Gzfv/2HgPTiSaCvWK3JhJo6rO8X66IILcRnz0mlBdu3vrLs3f95+00vJ3fstcMrxXuvaWq/rZL/byGhBlmUSqK4pVJDOkWrOW3Y2m7eTtBSjqRyGeK6PWVI5y6pzl1uTA40IuEPUVIwSrRSZwGQxKHElmZjRTTPnFkqfbZRVN0nVjxE08ikDvMZcMu66ZxUW5+T4TPp9rGPFeo/23SHuy+8kCvOZrJ3py9r3H8jiy98GHiLvXrIehmh8N/8csrxnu65a8Wb7E9NX2LPTSYLoHuxp32x/I+XCTdEk+g49QRZtNywT6yxMg7v5FRz7fpTlUu6To835a5pn22c2Tkcwk7YybTvR1rnLHmuYZk2YsMCO+kJ03SpgHdmBgTXX4ysjN+Mr3gtdr41W2/9R22Tn6OqFKpqscOVEhk/V8Looom270L36V/hY6kb80LTy70xfAMrOBd5f47UuosvjTeXtnrQLrf5yHPT4cIQA6s4FMBAIYzgWxXDqAIaybcjunYGqgQmYUT4BJ1Y34eRYNWYGY6gJRuBzHUPoGTsaHyr1BAXyVy4EO+g3alpBecaP9jhBtovnrcIo/eXklOFsVa6SiMfi1BLtaawdte37LA925/Po45kxnktTmWRHssizizm6nN2HgM63FyahXrL0F7Os5s2uD5/wxvy/Ns1Ay/41VnLvw/Y3ejbh+8N3m+nq5+P7unE5fDHbMzdSm3tb3TS8un4ioh6XnXcxGnYHYPnKGARX0pnejiMPfwdfSN2Nb2mKvOE411tbFuFjU5fYEbefWpWCNDpgYc9abDm02v7k0CHchnUvjQHYCvjok5aHud9Mz4lmNcdu5SbNQf5BKprTi7w6j1294mQsmj4b506ahpVltZjhjyJGQPisPDwURjeF3TIC75BGkVKn26oZFpz6jQXfOiI2Q69Kx48lzCVCfTQJWM72b0CMmXQPazgDunY5HIhnsanTth/bBjzxr0Ars/yNWvLikMNmMdfCWajEETRQvGvgpwORp1LoxSDajN96hKlUMD3hy/EfZ/4/6x310+zabXdZ6QNrrY+3P5m/Hk8YDfNCSbGPLxrE4urJ+PCE2bi0sp4SRhELEkiBBjZgJ9ofEZjuxDd1QfPlCKbCmEl5OQ8eawE7IXfu/lwST/b+wrT5ucAcw2wsc9VjOUftRjyAXcXjf1N6QN17Pc71T8DroxOxLFyFcrpnfleeVjZfnM1zgFAKCAGlCCIT0d9N8NxAazRGZjoAKb12PI0HWqnoPte1LxKxaM176I88XLlx6ZxtpxLp/MCQG+sGw/jt7sm498p1L/3ZQIeV6pXlOx+vmnshvjj/TDTShVDnlOzUGHLxXivbuR+9XdvtDZ1b8Gt/xDX7rH+z31M32W7a+TCye+5zfaTzR/nvs6R4oUDIufAwaYiOeQf+GelENFZOtf5f03S8t3maHQhUUOqnAB37MPDYd/HVkT/g08WcIrmNPsyiCuhlHWtMXc/kW3sxH/NrZluvapmNs6csxOSqibZ//UPW3o032ddkHsKWYr6/BXl+eQ5On74A17Atp5TXodpr0/qkqRbUenHNSUbamBwBFwg0XSHuRsncdmq5X9ASrXHBp/xOHm2d60mMu5Cl1Ia8BJ1TlkPKo7wiXeuQU7eIqkk+l/mtPEzG1SzuP628Y5Fz/lj5SushFX9m7TxSqaydGHHntw758POtYdx8Wfufpaz/6vT0bp0Hf3UV5gZr8P5Jx+HChnmoiMgXIQOzDGqztEschEwuayVHBuGpaLADY4OwNvwB97Zuwi8qWzChvAUnxOqshliNHfbH4JUPn04hOUDr1rsLj7U+TAuwns6XGZpnoTmIVC7AGxum4D8mLUZN9TygvxOp1T+zvt/7I/t9zPFMgBlPMd9pOGXqIlw5dR5OmDbbqqmI2QHKlI8K3DWYgn3v7/Dg/j/iXxjXdRav+avRliux0DsNr6uchvOiDZjgsRByZwkgcUOCKtvvgKlEuAxJYB0Q0RrZVFep9cz+cwuBVk02FIfTEWyWYbO8FH3CpMuGn78DXlcBSKVlFyXXkM7p+pL68ywjrenRk8m0S+ln0lOwKQ85+gG5fRby9GHduxmb9TPxepfUqMpwqNgsQyX1KkZjnGTaqD7LdVUXJDNH+1q8ltnytFjJVMYe7MvYd+2y8W3GoJKjlwyVdtMhC2cjxFikLHEYx2Xz1kdnnmkvn7YMHsPUEQ7OsMkFX4iMYC/To0ix42ky0UMt5XN74PKEYHmD5IeP5oD5zKIxMmugG+m9a6zHDz1qf37gl7ibR58ZFIyLKmbi/VOW4AMLL0QgPgpsuNP6zd6P2+/i2f5Cpmeg6Th+ylnW2447yT5l+izURYII+lzwBimI0qRjbPdACtjdgfS91+Prgw/hWrqzL+SRjfG8KxETQ9YNV8B15W91jxO+ra/HVeUL8LqyGVgQCKPCnYOPLhxVE3OyHUdB5ADJIdWiJOESiCSo5GeO+6lVPPUTFwIU4qOxUbFVeQp7Kmgjezr9pzIbnptdCOWLFkmk/GrxserScaY825V028i90kbgcoKIwZ7WSDhlaOzVXlttlsLtZnrYQu52xmz72WlZQI6/06bxIE0nbIwtsuF9HUHKsm065nkCNHvEwhgDp+x2JALDSAS9VlnQK2gVCmIR+WTW7mrL5m94JIdvvBlgbX9/cro5nsK+c/Bv8y62Xj9lsd3i83Pg2RX55WKesVTSpOqVjpEIIGT1W9Oz3BJMDIAKINpyt2Ufegw3eS37j94YEvF+V/3oSD7HbPfz3/ZCCc9AEzGp+RJcu/hSvKFmKrDtQTzw+Ke8/w/7M9SHx6DFOPO48/DJM19pLayts4MK3KOM+gMawLQbKQrZGKPePvahl/trH8bg2t+4X4vHcrcXCnhOOsqza7l/XUE0iuLxp7T9LXh35VK8tXwKpnrdCLqyFAp2/KgVUhIvxUcdF5UKn2OJHKeZCirHa1I3Kj6iReJ1lmOReL1N/idotXKX5uG/mkAgl/KfIZDS44Dk1OW0XOdkGmQuWH4yZSN9Pl3C9xQskVlo5Fxfeo1D3DegUn+4nyUokr/kzk00vRlaTa05dyxNkWMKlmweS3rzyF5oI/hqdpMyYzNQUFkZKs/Dm7Fu4BF8aewhbG/yY3kggNOtFFZEs9a0MnaoO2evOpi3P3o8sJql/l2plB34RcNHZyXKBt/39RNvOT92yZHqmmaEwjFm4iBq7n+MVqlvp4tjYaNhIoMsMiPHwfNSWHuPuOG5azb6q3oQWNKFqmqCide5qJkEqJ4jGNvzAG7fczO+hG109FZSPEYoQs9jti1wEVbOORdfnn02lnXuwY77vuD+IB7NPRq6EJcGIq7m/nX5X/traYxOxidPOBuXTp2KcLQcrvIIUOm2UGb5kbL9GBhLo38giR5qxG4Cqa2HivTXuL3z97gaA88rwDX8uoHdqlkJ67RVyPGAI1pH6T2A/5VvxJtmH4+3VU7EdK8XIbPYU6CRFdLWSRJqJQc4TBIwAxxuj1oc/dZEAzdpwf7HtEhDPMHzcpO0RCg9iaaOVsR/Jg83sPhDPPYZCvMWjpksRCk5YHKoCDDqGaSOy8NHEHkm83DRozDJ9J70Jz0uknNeW5Zls395+tKp+yknBFbgIF0D9cNpi9rAsgSqvEBVRyZRCQROYb3KR15lXcgkxzA6dADrh3bge7mf4W7pispKRPN+1A27UD/qQ+uupdguL8CU+3ci0/0v170uvCjS8qGp9ZVvikaCtSP+lH9fsBvbggfRGxg06z8qMtWYlpmEpkQTvhb+GfqvWINwbRbUtkiSOcM3TcYHD38A013NeMBagxtrbsLQ4t2onQBENCCkdAbZ1q1o2/mA9dOeX9r/g7HnGaNUoGz6u/DuaQSL14/+e76NP84/zqo4/hz7Ij+9iidXWe1drVbyoqvtmU0TbX+UVrGCdVZSEqP0iXT/vjc7hu7hJLr6bWOR+tOwtzyJw0/83v3W3N25e4o1PSPRCkncMPcKWFf81ugW0dPEij88O9+Bq6vm4m3hZszxBxA1N0wdjV26VdLV1PjkC5IHKFC00e4jFPwxc9OZEsNjc+gCnUSDNIkNoFXK7qKMfY37D7M57GOO/LVOpKt0KoV/CvepQCxZLwpx8icWvD+i3y3BVDuKQv70Vhcol6XLVUMr9G5yi/W5WY4DMJO/2GFDzu9jbUXOvuEYd9k/mw50eiPb/zO6gBvYLrmAsnbKV0zaZNnW1Jw8vJexHQSzU06O9jwxRl24Fw90bsLXlv8ej/EM7JXwPMjt6VRsxdx/NzIsunvax97XVBf9RN6fr/Ky5TEGOwEPEWKiQTLWzWDIHYKX6s3LkXoivR+fXvQ1+M/fhzJaoN0Mgl+9+gP4F88rUE57nqSvMehOYW++FTdl7sDqhrvhmx9HA/1iCj/GhpDc9Rg2brsV/5W7DzeyCc/JhMqrcM7cc/HFimYsan3SGp2/CN7Z822fl1emNVAZ2LSkVpRCUEbmx9RuNj5juzCUstA3nEN/nBaJeUfI9q4+ZFb/yvpG1232J9FBWD8HXXstXNddZ9p5zLb+chmWnvpKXFcxFSf4gij3qHLllPVxwOMkCSiFJsn9xCNU1Kss+Dsss4JB5+Umi+9suplkyNLyJxn8e66h20VQKa6w1WKqaIuKw1gPDpexYiICMb2JuP00rRKtAQ3zU+S03tmyfao2cxUtwr8STCrH6aUS22HIyS8qPXas8w7pnI6rXeqPLBUVmRz0zPdpqWgxjaView1PRNzK3CeraKVexTbRf1OIYcoiL3I+5AZ7cWTfBvzgx1/Bt/7nT9d2/t3I/auy906a2FTx2WDYPSWZy1gKjtym9QxcGdUEqT4iDIB8niCPkysc6UZPJZq7J+HB9jZsTfdi4YaVeGP+NWgMVREtHHT6NbqmyVuNEwNL8UpcgfkHVjI4KcPW3UPoTg17qiejqXERLrCnYtmQG4f4r3R50J9QIgqrapI11xu0FkSD8M2aZbvLKUwx+tjlBHR1Lawy/WYTtdxaYzhEwewjgHoH8+ihH97HgeRPdHRZePx31j1dmwIfx67s85pmXbXqmOKiG7DBu96K6068FJ+paMJxfh9dOk0sCESyQto6SSVIaMjeEQIi/1ML4btd8LM91D3QlLiAJGE2ifsuluEhcDx7qRjY0vx04oaxo4v9dtEFdwlQFEjJmiGWnWeskb6Pu3dQWPWk09GTJKcX3OZY31iTDdenKbRXMz/LNNPySspXep32neRQ6b7o2c6pPzwm4LvriYtz2MYZBPJuHu8tLHtyyteuN0GXY1NhvaC7hYcFOvKQ7rIrFEJZRQNOXLIMp1/diP7vbsJOnj0WjW/FX5Xc11Sd/Or6quiVKVcqoBEMUDXp6S6Rh6AK0UJ5FPRohqHYNqncJvpeZw2vwIWHzsErUqegyV9Fv5xs0KJ8Jfo3rpgf/qk1iM5tRnPzZCz3L8Ql2XNxaeQNOHPkSqvq0aYntz6+98ZO1+g2TMIwAeXop2NSJoRZ2ZR1ypQpsKbTBZBW0yDUyq2jEIXZPA+Zv2sv8MAjFsbGOEjUZgMULs3cDSRg792Knm334Zud6/BRPJFtLxb9Z9GPTsCJn3ozvj9tMV4ViaCWusZlQKNeOEmCWfqb7TSPQNxPa/Qo3R26dHR4eOLZScDKVDIfNbWP8dDRO3dOEqkYlq8p6+ytzLeHYyBXYDyxTam8jdQZdKU+RTdyPoVUEqwynfY7pMud8o9FpcVr30m6xjlX+ptla+pb1tIzkc09z0am2kZ6J8eKMaCJlZhPIqgVHHnGfbkwEaSZRF0vM8p2UsQ8kQq0+Kpw0mWTEepci617aNB49u9G7tdXn/zuQMy9eDif8GTIZd1uV5sFpDDVSMDjp1ag+pO1KmGQ8kXtAGrzUUSoHl2SaoHJzDoU9xsp5bMrgOnlcNUG4adkR1JelNfUomrqJLo2nkONd+VuuGXbhg3PBSTU0mdOuCZHI9Ypi1Yg0ERtlePA79xsYZiae3IdLU43cNPtdOuGgYWLbFDAkabgjCqx3UMjyGy627qj/Y/4NHb8ZSvJH3o93nPy+fhsbTOtEdlkeKMeOILn7Du/ReKd4gSyM8na7R3kc/IpKOmSHC8osPmp4zJwIwspUG+xEVxA9krgHVImJ6OI+9mDLPtWxiYDdPFUXwmZlRIxeh1vo9fxVtZPZ8K4lapEW6VnovF1ifS7tI8OlR53rmO/cwSRFt7ZUoTcl6XyzObps2wk2YY8LbCbYHHuNbnpoqcP00ppep9KxFhOgZ6JHgCCtFJVtVhx6hLMPdHCgd8dMCt1/i7k/peqk6+KRDyz0wz90pTOfD5v3Dkf4yO5fF5aKpccae7b5WGkol4MpxIGbOqv4ZiY5vfQv3cbYdBUraWZiQpyr4kSXcWIWPHXENXKMJVHuQ9WSxlG2nr70+s77/tF3yMMv8mYK/GqpkvxvzWnWW8cCaIutxeyHIM6h34WXeOaXDeVsdNJiGi2sIpF1xOveQpMK3Pde58Lk6famL2YQqfjrDLNtiXYlDRTngPY242h3lb8kSwvlPsC6ZoylH/vanxn4Ql4e7QMLYyNNLlJiSicN/tOkmBqK0GiYJhZLLGSAuSjiwO6OoqFEgR+klYi+xoC6fUEw6t4/CQen8C0jMfezv68lrKo2TUxXWWOp2IdmhnLyem5hy5emgcLg2SuyVMAE3Uc3+tY3lnMzmF5WhuPVe54Uj4niUp/O8fGE8ciSQAN/YJVfIkg/6ELmZuoBAdZodzWSjaTebxL2fa5tJiUBosxpJttF6jcI+QJvQu7kWwuY3kO8AksKQIvQ/lwBWZU1mPRGUF0/2rX05aFWZo8WvX8evcXkfvKyAkTKyPBlZpdyLJ1eY5GAUwehGmVgr4wO0RpZc8S8VEkR8aoYDygvSoEqrJCtRHkplWh/VA7bKodfzBIk1wcdTFYi5L6GfkfYuAyyBHVVFttGIN7O3q61h6471c9D+1TSZElWDl5rnXF9GWYM205VtSfh8uzzVg03E8r0k/xn2hPapiJC2Yfj7KyciBCwSynn5+gZXr0MReaJ+UxYzFrZZNSHLyEtDD3x9gUKjjdPbVGBpHp2YOHc/ue8b0RliYbGCP9CT15BSZcfBG+O3E+LglHzByHIXVvuJUdYHuMNyxyhk4g0rGiRdJ9IiUrzLxUCF66L76ZPMXko9vjrSkkHy2v3C//osK+h/mNm6NyjyW0Oqa62Oec7tzRzfVIm+g4BU6uZUJT3v9J147lmskKpywlp70OOceVSsnJ6xw/1vmSczb7OvwQ3bdPuRC+g0CilXEPsT+97Bu9iuz99BoIFIug8nJMPfQwrBM5XmxffjfzUmxcHlom6mGb8Z1b1kn1F8FktkxaKBCpRFNFPY67pBbp6zdhs84wq/XgtbBOOw3WM8W9Lxa5L/Uv6olEIqeXhQIN2TwtE8HkpfrzM4XddM28DKXM+hDhyYUAQSagHeUhRziVTKN3fweCeRdi9K3cCmY0WBrBQXLhCFXLYaYuckZ3dispVZUhDO7u6Op5ct89v+oqgCm0FMurmrCyrAJhMsgXLkdFwyzMqV9mnZ2uQ2P8sMtVO8s6fuYiVIRYhPDa0QOsesiFCIPxBcfTfWFBKWquBKse4flRNkWAUiA7QDu3/V7rgYE9+CltHht0TBLTRU9j/LcXY8H8k/Dd+qk4g7qi4NY5gsN6xigcmq3SqhDDG/0RD0qB5CTqEiXFDSawZllaXaLpbN10lbDIeslyCKCmPKc15kfJVuTssz61IbuNh9YQTGa9DoeBx1Nn5xH4EOOjCcwnJjntLy3XSaX0TL9Lj5fuO+WyTt07GqQ1CvwP5YYurZlkMZmKWdhnbx/jxo30HNhe3WzW9L6XkYFnHvkxm7FUH4skAO0Er5jE40xGTwtIIqf97JOUTSiG6kg1Flw+Gfnvr8UTetfEgw8CBBNwnbFQIqcZLyq5tvfU7B+MD38zPZaLVwQidN9cSKXy9F/z1OwZZLLkAEGm+i3CP1MZRmtqCANjo2ZM5Ff4mLfGCqDcE4RHnczyj6RXKcFcQ+SaLFJC5oIpzjLp8uVH0/SPhThDNv35fD5j2WlqqiSdMJl2hmC++kn21MUX4V0TV9ofGWy3a4b6C9qsg3HHuictxIdszFnIeshkVSnvJs6fw2zGqISL2/3rrdzaG6yf9W6zP4gnjvmwoBjsMNlpk6HNb8aCS67AN5tn4GTGRz7VE+9k2YzRBBZp+RitR4rtSrFdRwEkt07gKVoj8zpHWlIdH+P13Zsa0L7vcnQnv4DB6K8w0vAHjNTfhAHPd9B16LXo3VKDlNa+S3iONfylLS4lCZZ6wL6nvHSbLsshSCB5NXFhBo10rOucXj9Tuc6x0nPOfum1IrWBfLEo/AKzac8xSNk9DGjD6y0EPu/C8FctjHFcXXrshm5f8MO0Rl9mLP/RHLwn0LUQT1me4bG2SuqT5E5gpZhVVmLi1Ln48BP/Cr0CLkCQ2QIagWVWrTxDU/5icq/CKvtK/7zdWXjXJcZSC8u9kdpUOm80Ys5mJ5jJT4vkonVSmxMjo5QLuoC+p2b99NdFEJrXazCIMG8xUMykrZLhqjLyj3qiGwndo+hav+dQ5+aDt/1m5PHDPGq7ZmBeea21MhKzYlkaMS2b0SSDrg1F4G+YirLmmfAF5XnysBbeyhI0TgXCWvJCbZ5ju7V0ME7mahCHBjQN7jqyf5X1niO77W9l73thi1l3X42p0Un4Ue1krCCwNYSmD1ouNcKSUgS9VrVruYx41r+H5+iSyWUptUICkfrTty2IweQ1yE3/HFyz/h/czefCqqRvGp1GyZmAfLAFdmQ63E2nwTv5tRjrb0Hq4Hb2c6QQ40hoxMvxJL6KvTyf30XF94gL+QDjsFfnEXoH28c2HdXm40nlORJWWvb448U6nkbjj5fkVzzjr+ehU2wMCVx027ymDX9akH7pFoB3m4Uk+WrT5fVwTGWhLfJSS5oUV5mrnDpKScckoKqHm2AZokwzL2tB7gdPUH0WztqyTJ9iErBebJJM4lcj6zKTel0HasK1d4+M2tnKkH9pLOx359lCt8TWuH70X+mTaBm4nxbKAEnRrohgyTCA6RjsJ17oFxNolmIpzfApitQyAE1AKHmpshk/7Vu9bUvHjn1f2L1r0wN3Yq9hcaYJzeVVODlShlrdNReQzI0+7qu6YIQWoAJWkAxW0XoM05agkskCUZbCm2F1GVYxQCdu811W67Z7rP/qO5T/YPcP7cdw4FlfA8Yank63no6JtXPw4/pZOMHvYwgiK0fNV5yPgY+DLBYM7edxCkKglsLDOGiIAbQWHkqQFBsJgn27QxhwvQvW/M/AN/WV8FXPhD9aQ80QgzcQYBDNCugee5k8Pj/BGWFUXYtgw3EseAXG2mmi0nvgJQ+MWIicFjvCpd/cz+4myBk3WZfz0jeyvbKIRaVk8v5JT0k6dqzzznFR6XFR6XGnDaXE49KjHiobxX75lTZGJU502zzpY98S0Ayd1WYhQz66qV8UYVgaf5Wvfjt9LyXnnLbOPikYQpQh/9RLGjH6o/VYXzhqwKQ1lS86sWsFWoVD+V8Oru5bmV680e+3KyIB37ysy/YUMFCYbNCScJfiJQFFpOdGo0GMDMXp62cQpJQFCRZZKSPtulhAkrXyUgLJwM6dB3Bg6+7fHtl14Notmx6//724k8a5SGRcZAIWUI7m6DJp8tJBEq612iFF/1n3h7PMn+R5JQWsKf7u7EJm4+3Y8uRvXF/bdqf9g/4tdtdYnAb2kHlys6S0Z6drpyF24hn49ITFuCRA2XYsQoIynUkSSHRDdE+EIaUBlUz4CGsYpVaVNk0yX4JuoCxYf/ckpCd/Ge6pr2Y8MBFemVn5r7TeBjxUOB4Pf/u88Pm98BO5fu57yTc3+earYgBgTWT80MqG7D+6At8Q2/S0JGJbrFkU4IvIfoHPAZJDpfsO6dixuFN6/FjXOVR6jvUbySomKUIX+eClsvEWQTVGgGUJGo8mH3RNCaXYv/xpVODsg0To6BKsUsCUXlTabgdwRSscjDI6D2PSpWXo/eG2wqJqAsnM8GkZ0osJKnX3afTHzOOj5wSOG60JlV1QG41Ek0aiWTMB4majXeydRbWsaZLuoQF0dXbDRfUcpjYNeAQkFqmHWuTeqcf6PZjCrvVb97fu2PelZN/gJ4+0Hvn1Yzs/u+PfsVfD/BT1Iu6e6mpmXLIiEIZfMzgaCOPTSUC4n+EVHYcsHNzDA0V3ytxL4qDsfMSyt9zp0k+7ca49e9YpuCAXshYMbPTci+68wHQsKh2Wo/TJc/H+mSvwtqgW92lg2F9llJZPxelK0jGVUHsJKrlQcjf9BHiA1shYLA5oqpddb6tEetaH4Z1+IYEVJXAoQEXwaM2j+OqkXD6JjoPd2Le5Ha27uzA8MAR/yGVmR31VjYyfepEbfAL+cqLZEShnWyQjuKxfgboE2AjW+B6Ov670vPad9Gyk86Vt0HBTmcmTSFKJjBzkmByJMa5swmhHJcaOMHbrSZoVG362LbCQl55tIzGT8SOVkgYtSVcucQb5+Q4bwRPZBykNSYgDDgcootL2qX6RzmnfSfwt2fEGUeuNoYI2fsuN+42bb9HdM73k1rn6L6ZjsuyGOdf6anOZc8ujoS/UVUXmJOhnaYav0htG0BdhbBRgROciAzRjkGd4RKAZi8Xi/Gx9iFYowESAdbcdSXd3dP1v55G+H+/fsXbX23ErHaJnoZWYN3U5/rNxGi4NcHBSdMyERyO4jBm8FBCLA6KV6iG6AoEYz7EqpQxxnxmh55WHNcQgduf91sae/fbHe3+Me1kyHbTnJvsGuHc+iFdXzMJ/1U5AvXlorwgmwy0KjdxOxWsCVULr5HjYT1AJ2MYSsN3KN3KIoKt6FwInvBeBqjrDJ4HIQzdZLp1cYgFm9c370LY+h5C7DmEGhOQmK2HMw6AjQQYMp9sx6/QY5k7ZA1fbdYjUrjMWz7RLbRovDs6oPpeYONeWbkWl+6Lxvx3ScfZVj93IKidGF8I/5QoGt0vgCdaQGUHKs15bwazGX0/BpmlP7r0P+b4bEG0+aMbUZpCrhbCG2C+zVErglB7XqClpbYPzW/1+puQASiQlrLFgmaNJjB3eg59c/gV8mOZJ7r6s03M+QvNC6FgsMnQtVnpOnH7SvFjI8+n6qth5MX/AoxUMfi0vkkRLeqUGRU7spPgoSEmnX6Rb7YfaDg52dXV/o6/tyPcvOPLNZ117V0JW7FKcWz/H+mzzLPs4zQ4mBlgFmaTbXRKiAIU2IOGVRSDjA9RoApbW5vYfAXavsg51brCu79yf/83IjdjDMsXm50UH/hWzAi34ac1sLGPQWNCMpVery0ocbD3XpfVtmoE2s9DMK5BJbnIUjri9BL5zvoZQy2L46LJ5dIeXmkG3GFLJMaz6xR4ceMwDf76Glj2IMJVQgBrEQ6tuWMuUoWeQTCYZZo4gXLYOi6Z/Fc1T7oeXfTZtEymvhkDb8VQqJqX5nOPONeN/H4tK6+BW/RzYTcVa9SaEpl9KCz0RrnA9471owZsYR7rcTJCMDSI/egSJ/fci1/FtRJsYC1IpmgzitfiupH0HTE4SoErPiwdK2neuNRUxCZBKAhRB29uHIxtX40tn/xLf4JEXnY7R5QIphvp5/8Odr/Av3eR1u2eHQ94JOdt2ZSgxLkq2FsMWbsySNPK0VqMjYzh8pG1LR0f7XT093T/tGxr6r47Ojlsubv2GJpGfN6WyaE37sT4Z17JZzI/WwpLXqEkJxW6aeNDLEjVjl6RWHKYVOrDaGt79IO5s34CvdO/FVw9cb9+eXm+WloitTyNi37ruOiMWTxMdaipP4zK8q3k+XqUJBzNIztVO7pJkbtJykDR7J/fPzOLRMumOfibjR6r57fBNPbvgprEDbuPauTDcN4g7v30Au+8tgy/fjPKyMoSifmO18jkLI9TCw8k02+lGJMxUJn8niq6DCVhjqzFh6k6zKNW0TW05Fum4c95JpX05FjnHSzlWep1IvznsWVrl3sPHI7jofxCe9Rr4aufDE9H6TL+ZdDgW6VKdc/kDtOC18FYvghU9GfEDg3Bn99Kt44CqLqc+bR3gOKm0LQ6Nr89UxFSal22mvorR8Fcst7H5dwfM6poXlVTlc9Jtk/7tww0NZZ+pjYa9Mr8RTxARP7UPtyYCz+axo3XvgeFE8r+Tqcz9Qz29/Z3dyfjb8b1nd+menazQBairbsI824VTc3nrfNu25tLzCc702nhVo426mIVt7dYTP/Va1+7P5/ZRAwxiNZ4TuAIT8f8nw/LVUzH7sgtxY8sszDr6UhPlKs3pDJT0iAZRk+Xad5LO8Xhf2wSk534XnqYV8PncNNaaWPAjmYjjxs/vws47qxH0tyBS6UGEQMxRQW3quhnru25A/+ghWrwMvWQfGqonYsW0yzCv7nLk+gbQXPUBHH/+T8xMoQG7M4JqY+lo/knvSDrv5Bt/vvTY+DJLt+zvKH2MwaHLEDvpkwg3zqcbPl6aXxgluw5h+JEPIxK7kR4GO6W6xHuNgSyRkqaptFWfS4ClJVK6vyclS4P41Hm1VVuRmld090YSGNq7Cd9+7ddxHd092boXjRy2PSvd0vCB6kBNYInPtt5QFg6cPSFWUVUZroRNMLX398f7Rgd/3jc0+JMtO57Y+LTZuReTFuIkz0muj89rsc9/m8/GNXMpu7QEA0esruGt9k/8O/ET1CFgVWPaWBLdnWuw5vRVSB4DOKWicpS+tRKR2c348vJz8OZIlKzXQIqeloukgSkFkbPVMZXMrSxob+/xcB3/XaBsEvSiu4CmvxlP3vfjbVj17QAyg5OpKf0gxtCV3oC1fd/E3uF7MJzqQE6rUVUvy9PMXkWsFhPKT8dJFafjypV3YflFv4GrguclOMei4rVPo2Mdc+iZzjnHnS37OdrhxuDoGxBa+hHEmqbRQ3mmQl8YjR3ajuTmDyFScRddd/Zf/HfAVOriOWBhtQLSmG6/83eI/NAQmGt03gGUkkgnqfvTlIWudqy65w68780PYFPh5ItDL4gTN7d8qLG8KtJU4/M02ZavwuX1J3OJ7OHWIz27L+j8vO7Vv2h0Ba3ymy7B8Y3zsLK+DtWbBlH9+VEcv6sF015Dxvx7FVA9mxnZg/QghhmrtJNhLhrKSCaB5OAOPNm7B59Z+FVsKT7Y5+gp9dlhsSFNk864EItPWI6bJs1Di1lF7ZCT09k6FkggcpJ+q1QNmAaZblrf0AVwrfgK7FAdD+epdcPoax3ALz/ciba1k+D1lJsF9h3JDXik/9PYO3Irc0lajkFmlPw4s6UO1705gZMuIat1rLSdpaS2mmtITrv1u3TfoWPldagkn9Y7pnupJPr/BYHlnzJA8ur+xXNSBv1dwxjuTSA9luEAuRCK+VHVEKX7S21YQoPrboTV+TFEqneZkNwAxwGTY5nURibdekj20eAQIIqh3RoHB0jK44DR4ZHGRnnoMQ8Mo2PzWvz3adfjv825F4meDzeORdbbsMTzPaxTU9XkF5VuOgct88/EO6vn4DX+clRQ+flTHIdDvfBsIGTWDAHdNOlLGJ9cRqbPaOFFtUzqTZF5Y930HtbhVyMD+OiCz6PrhivgvvK3R1n9NOI5H8f2ncediq+G6L2aHj2TgDlgkttQCiqRruGg5RNs3+CFwLIvU2XWmBizvCqKJ249hJv+w4+xjmZEo15qyX481P8f2Dz8Y2TNo7OMjKJRzJkzB7NmzUIikcCmTZuwd99+5Kktrj4e+M/3AhMWMeMz2X+1V+0o3YpKjzk0/tyxqJhfK1I6ti1F+MwfItw0x9wjk8k/NtnY9uhubF81gtQgzbwnyvx+uoNakqbTWaRzw8i5erDg7FrMWjGR1biRiccx9NCHEfL+BKEqVqhxEIC0FbCopBKMdGSNFKsGCSIWW5j5U/u51e2U1ACHhPXoU0NHrbeaqnyUl0Qa+UN7cNd3vo+3fbP/2R9KfSGkrv1ZtA4dxxTMF4PecRwW1M/HO2uWYC49yYBmkv1BuGtjsGZX0+OrA6aTSZ2HgD8MuZAYc2FK2jZT43q7jZhPjeWhGzg5M4CqV03B+gt/ZlYZHXP06TLWTJqAt9dNx9xjuk6OEDpbcU0D4yQdK03MNzbWBLv+XOQ9YbPoUA8hrbm1HWvvy2FkOG8mIvan/oCto9djTE/zkWKxGM4880y84x3vwOWXX47GxkYcOdKGPfsPo96XxjUXACtPYxWq39G4ItUpGj8aTnscKt13+uKQs+9c4ySS7ikOHapDbsY3EJm61Nwr032xY4Fp/+aDuOHaXTiyrgbZoVp4cuUIe2IIuyMIubRCWAMago/7QXc52nfoHuQ+DkCIFqmM4MsgN7wB/liPuQWi9/MljwDDOxjv6N4e+x6kVxLUbC5jILNQmM3Q7QotNtbMr0L5owuOHZ6U8Mbrg8Uw30qMYcfN+8GSXxySKLzkaDCNrb0H8P2O1diS1FtaHaGlNfDFgIkE02lzgEsXA82U0y0jFjyNNF+6xyMtVmRctA7ljSfg6nnn4ae7/gM0FaUsLRAPWDUVaI5UYZHh/vgcx/qtOpQcuzxuX8JuZXqQS8bND5ePViiZQUf7INoSh9CW3o1Dw5uxN3434tmn7iUrrqqrq0NZWRn6+/uxc+dOHDzchmwyjdMZI56tt/ZI26oetdVJDo3/rbaOb79DTj7nGuUrvbaEMikvxvQyxZmnUo8UgtBj0Z4nD+APnx1C+/opGO2qh5WrQIgg8ucYgtLwxvvGmEZgj+ZRSYlviFWgoWwCvP1NuPc7e7BvUxcCE49DsncajvweOPwzKsz7CKZuDj3BE9INcd1XJIBkKbXaZPgggc401s/jtFJh3XukQtXqlKN9c0h9LCqhcAS1MybiBO4+Q69fOP3ZlumvSb/Zhewl5WgKx7CQPW1J95svZhhAaUGpeXpUE4n0pfUOAb3JZ8l8vXuCxx17ybxa+KrVOIMHUZHox73ffkjvz3868664Fr5qH14RbcSlZkV4qWVyhNEZBCc5AHKSrlHiOd170ar31GgAKe8cumcEk15bmg/g4TsS2Lo+h4ydolt3BB3ZuzBia41vgXK5HPr6+rBx40bcdddduO+BB3Bw9wFcOC2FD78BmL20mFHtGS8COvZM5OTV1slXer1TXulWxH3dPxvpqESq8m0INC+Ax2XTOniMZSql7av34PfXDaB762R4rGrYOZd5792W1lW4fft3cNvmb+GubT/Evdt/jvu33YDH967C4GAKDdEpqK2oxHC7G109o6iZWgbvyBOMxzYjUJ0rxE5qT5HvukGsJNKtCTOhXEyyRkY+lF/jomucvjhbUQFobr1J370Jd69JvaCXjz4jlbL0JUG3vxJTp5+Ct9XOwsX+KBptG1HhwvCFDNIAZeSwkTm6r6PFraPUelFmKHOeRCUxxLCHW3EwE8dPyLT72/Zj+/Ff+NN3VB+5FiGGNN+omo03BfSYlioqHQTtO6BxjjtJ3FN9kisNkBJ/m+yWD7lgM0eZjfT5kOco79pgYc2dDVi1eiX2DMWwF99AHE8y91Mkra+kr/WpkrOmMk56F3DCGfypelT4+FFz2lJKOuaQc87JV5rfyTc+T5HyDFi7N05Dev73EJq0EEGzbtBPQD0VM3Uf7sFP3r8P7U/O4PEK+D0W4rk2rBn6Ag4l7qencRhpPU9TQm6XF1XRBsyfuAKXLXs/ZtYsw77uNhx/dRhNA19E4on/YZ5RBJuoN2vIWgkBXTlzy4JkJhEd3rPNmkFNUuHq0R0fgRWiJTOtU371SWOnA8pPJZtxwe7uxKO/vwVvf+8jz/Ei1OdJRdF76dA7T8eFNTPxoZpFmOQJcVy8dJTYeb2GQuZdSasgCDT4GYBGaNZ1n0ZBp9FUxQmiXAb5wV3YtvPX+PzCb2L9Dx45tvZZWIFYfS3eVtOEKUffzKMk5iv41UySrtT8gBahKOmBdwHaSfTmzHfDlYda03xojMj35geYuumddsBrtaK+4TBmH7cfy0/ZhpayA9h+qBPdyaJmKCF9ck90+XzgE28Hlp9KOZCGlvUrEfSnAUH7zrnSfeecQ/o9Pn8plZ7j1qZpGjrciHTTpZTSMLxaDsX0VMxk4+7v7cL22xoo/LVmhm8k24l7u/8N24Z/jXhGU/1i5NNJa75GU3QJh/egPb6HwJqF1HAVyppyqPLfhWjlBgTpw8sA6pmuMcZNWjisR17SZJle0a0xF4B0TBMPcu18lBOtqTa3vtQPpVLlqCZT6pnXSmcwnOnGIz/fCfPahL+UXnJgev0SDHs9GMgNoYrmqNYXoS5RK8kQ3T03wCJ4lAQewxiOlRaVmseeyUyBgXkt+tfRsumY89qJqD25HcM3DZl3rIm1R+nUajTMnoG3VNai1oDHcdkEIiUHRJJ5gUjuJusyJcnO6bcDLuUrAuroLJQGlW2Ua6qA2l+RRVXLAGbPbcXUuhEcOpxH64Az0gVqpmb94EXAB94GzKdrZ9xatUnkAKBUOESqx9kvJR0rTbrO2ReVnhON2+qpuuH2GqRqzoetx0LMKo7CQl2BqeNAF+746jDSvZPoFTA2tAewqv/j2DlyA13Zp/SX8jc1NWHq1KlmoiWdTpuk18kNJNswlo3Dl56BhopRNFfegoqW3fBX0XUn75Q0ayc3TpMOShp/x73TOQFISYtjjXeifo5PTj8JOk1cZHOI97Tj4R9veXEmIVTtS4p+sg6DM+7FejJlL5VXI5KYmpHgksyDYmSCIzgy7a37XVi9w4NIrYXqOnJMTNNpektal8vxn1E+GUtnXITTP3wlLnr/uTjrHSdgxZsXYB5BNitqYXnjVJzDWDh8FAQCkRZWChiyOqUgOprYgD6mfia9pjjOJDBJflSOY0WUxGW12+E22+gO2Zg+K4dyj40te4AeXis98JrjaI3eQqt0GdAwhQd0jUDpkMoTuGiBbSUJBX/qCeMc89pSMCxIL6cUeE1eXSO+PE2NkJzjIu07W2efpG+wJ3ojSEVPhxWrNTdpvV6tH5R1srDh7j3YeEuUcUolQebC4eS9eHzgv5HKi2lPUUNDAy655BJcc801OPXUUxEKhdDb24uRkRG65IwVRw8jO1aFueV7MXfW/QhXkOFSiuIV+2gAw/5oK8BoHaaTdF4A+pNYyembsxUVlZv4ks5hpLcNj/yo8L6Iv5ic4X1J0ZkUh/mvwNk1M3BprBkx83AbmZChwCUoyEkmmfgcXatDXS7csTeAyskWJldRrBwhFpGJAqA3hpDir0AYM2jpFkcasKRyGk6oXYxTK5pxfNBGDcfWZUCgJCAJFKUWSVZIIOojy5QG2KB+bo8CiSnJJCAKkBpAtaM4cCYJUEoaUJ1n2+qqWEw7MD1s4d9eD7zptcBiWiMt5DVC4QBA1xA8Knp0GwX8Dy7kb6D5/T1jl5u5vZUZbiumO1zI3uNC8mELY3ssJNkmWysEWJex5o7AidTGY21Fzj7dzrH0QrjrF/K6rHHxBBx91Xn1TftxaGOMmov+uCeLrfGfonX0YRbvmFKygJZs+vTpBkznnXceFi5caKxTR0cH2trakEwkkUql4MuM4eLlW7Fg2SEqm+JYKqnTStofDxbt65jzW0k0/rdI/REflQSmDOJ9R/DQDzZgg07/pfSSBNObjkfT1BV4a9NxWOGmAFAJGn9Y2sesHJdpp2AFuO0ZcuGBLi8a6i3MqyHHxTwyN0cQaCm/ITFbiUzUzT4vvRUDsBBiBE3ISsMd0OuWBAQHTIqBlPQ6f1lGpX4WMOgAiPt6GZ8AlOS+Xn+k5+QdGdLACTgOkAgc804I7YvrzCpBUB9mTgfOOgU4YTkYwPG4rlV7HWI5mnhJ3GXB/q4H3pvc8D7kgmcD034L7sMWXPo+k9IhmuQD/E0QuXfw/FZaknUu827yzKME1hELWa0YqC3wtETmnyLVLyIvtesmSBKdBOzEV/JXjiDKI0+3QffP1t11EK07NThsX74Xmwd/hsH0Pl7qoLVAkUgELS0tqKqqMqvg9+zZg3Xr1uHgwYPG3ROdN7sfV13eg5pJ/K3+O+ApBZEDJJG2zu/xx0u3Dqkz4rsSx0AxU/cRPPDDDdio038pvSTBdE4e6Rq6OLkMpoX9qNc7AJx3ams9nocgEahGaSlu6LKwyufBcREXFmoQ+L97CxJDHejUYxDePAJ6jbCm0g1zNSjFlKHLnuknfNIMtQJktQMkJwlMcvOUhjkSw2TXKEdCINL4lw6w+R4Gk4JyCamPlQlAcrVUt5J+l4JJ2bkto8KI6pEKHXPK5DlD2rKM5JME0v+4EVzjMm/08RC8Kkanj5WMvLAJyqePkLnbCDJ9wYRWzSIIM5vZXeoeS29VJU+N5hfpYkcIta+NXmAw2ofRvonwNc/nuJBxBJRt53BgUwf2bhxDgm5Cf3o39sZvQyIrE/50SR4dHcXhw4exYcMG3HfffbjnnnuwdetWxONxM+FyPMH9wWuyWLwiX4h5BCDD1+J+KaCcoh3eO8eeXuWf/nbIMIdDmMJA90Hc/cPNL84XI9XslxzdOoLMiXHsD1TgcXoSa0fbsXdwN6zEQdS5B+DubgMeOsL4igJ/F4V0hG7EgjFaJqT3de/F/44cxteyY/h1chS3jI3h7pFO7E4cRiUNQ427hhVIwEl6/igzbOJkj171d9QyOVsBSnGTSZQsJVkgpdKBKgqdGSRZHz04Qt9RbplJspByVVXveOskKhUIh5wyRQRnjoDIr7Pga6eFKB5+oaTqPAkCSx8JoNWythNUe+kyRmz4m1il2iBSBUpqD7fSD95QEpnWPUj7GNTFGpBNJRjAZzE2HMfmxzoxlIxjOHMYHYm1SI6Ll0TZbNbciN637wB2795DF6/dLJcSkBZRkXzqbcAZ57AeKR0HOM5WQNe2FEylW6fdolIear80OVQEE73LnoN7cevPtr843zL+c8flb0rfb0bl7BMwoaEWzbe7/ac+EMSbBppTVX1aOV3LLgz64y1rgzf/T9PAD7Z+Gxsv2GsinaP03QqUrbgKs2sXYFIuiPmM+c8KlmNpbBJceoF+ug35ygqyWFcpySIpXnJcPE0+OG5enKOg83qfmDOg4qKsUYg/YkwVPFHDVMdjer2WtgIxLSy0SkOgUn4Bitux4kMjesvR0Zmo0pFRVRSoxA4Lmd+74LvbhZDeI/ciUJZdSizNw/3BLEJaOCwBPlbRzJehhe5qOxuJqdchV9GA1MgQkrQ4v/zENuzb4ad1SmFd748xZK/lBVnUU2k0sM8N7FcVvYMgFYlYlqCi6id/D/fwHJXMu18NXHAZ9Yw8CCkxgUcKzdk6+04qBZWTStvsHFMeJ5XmUzvI9/5BbLz3Hvy/19yFh3n0L6YXZ0T+lnRB86mh6UPfbZg5MitcbiM0gbzO+gY2/7ry69n/7XzO92N8kXbirGswo+E4TGbENCc1iJOiXpxSWY+gJfAIKJp8cAAlcAlIUrYDZJdiJU026A0uEjyRAKAvMztgqmSqZtLiWyUBia4c6ytYKLl7AhMHVQI6SkDrsXc9MfyMA8LqzOueO7mlm5Z7hO7a4y74uxkTFbP8uTTKtua+lEVsOdsswXXIaQwPG5I27/Ogt/tMjDS+D9maaXC50th4Vw/u+kY3Qq5+VE78JaonrUZjYwZVBJE+OBejtQmxz3r7m0jv8RgjaPRBBXrnmNjIosmPHD0BbXXTVa8RMcBxwKUkfjvJAUgplTKvFEhOXic/25Kh19zTjQd//nu8/SMbzdPYfzE949i9ZOnS2hVVLWNfr5o6ttxPCxBh8J73ekb33Rb7ae+1sz4CPKYI53nRtRzjcy/HvLp5+M7kWVhiCUAaPCXHxROgTMzEJLDpt+Im5cmSfRogSbO+viygCEyaiRN4qotbxUM6JpdPVklgYtKbjvSgnYCl1RuaVDFa91ikejRazKvVSRkCMH+ABxgL5fWRZn1Fgi6bl7GdZJYtfFaSfKXZlvTxjFEuyCFwog2PrKbIETqR6nTqLm6TgxaG4ydiOPBGmvRFyHXcioE9DyMW7UZdfRsqqgbhCTOz+OKUVSrUIpUnYn9t8j1DBabnk0Ta6haVFrX6WIZe//U0MB2rLKc8p506fyy3UIwh75NZZA7vw00f+greckthhP9iKuqKlxFNL68MVKZPC1Vkp3gYm+hGrRW07JFO77746uBdSOkDm8+PVnGImoGellosr67HQmrDwnIiZ3DEHSUDlmISGBQPRZW4T+uISl7kgEdWSEn7ApFcO8ciKVFg0wTp0D6OL4UmwLy60ZwiUDW7prVlZtCVRMcQEjPHwTK9E3nNTBvWHBuu45gICJycR4ZuW3IqEy1OkiBOMSZKVTC1MB2XR/ZsG/Z5BNErmc7Pw89rzc1u9V3k9F9Uui3ua5WJlWxFvncbKmKPozpwBybP2ILaSd0IlyULs4Qqy3HPShWUkiy/o6i41TIhsVmXuQkWffRNb2bVihStJlE6CiIHIKVU2l6Hd0VeHd0XKY/AxPHUE7e7d+PWj20xHyl/UejlB6Z5sViwPH1KsDwz2xMgmCgsrqALY72+Q0NrI3diSLc/nz+ddhrcTV601NfhNLoXhdfWOkzX6ApIZlKhmIqAMAARUBS3lYLIAZWOyxopH0FnU1j1iIBeiyzLohuPAeZVnKSg2+Yx3TuTsOi+mgBjhMARklJyBIVJzTTvn6hnmkpAzS6Ay5pnw72I6XgC5WRuVzKdxnRqHh5ZocXk3Qxu2Qej+ZUccuos3Za2hfu6XxUIDSAcOkggyqSTJPASduXV1gGBQOVYeiXZASc5cWrR8ls8JjDpRToC1tH1eE5S2aU0vq0i5RmfdF7SznbrQcf+ARx4dC3+97a2F2cpkUhj8fKidD7lyllxWwEEmWResqKxDVPM67KaC3phNAfZ1Cg2xAfRa0AjACk5ABJ4ZIEc0Og+kCYVmpj0UKJehK8tTZw5pnMClfIXgZSkrA1yyPTmIr1wRTdkI/r6hcqlgGh6PEgrpqQV53ptlt58ZKxgqZBov/S3QwKCND81vsWkD76pjiBdx9ACG8FlTIyHgguZ2FY/yzXvhJeFkOVwhO2ZyhfpuCOYJK3m1os4zXGV5YBR5/Vb5QpAwpmAokkcTbR0MOmpk0NMEmN9smFvMem3FtHL9aXSsah8TBxbtGCmj05dz9Rm55yTdM7xMIrjmshTb/Vj422rX5ybtQ69/MA05M3kM4jnNJtGZum5O+RtyxUgkMr09dcXRnqcPTGCvaMD2FjwM5iMumdyQCWhdkAlAZL7JmA5FsnZl1USiJRPLSGYEhQGrWUViMIEYpiAcx5gNAOvwdagkyScIZYnK9W9lgDUWmbHxSyl8QIkKv2t8hyBLoLMJAm3jqleJVGx7qOk386x0nPaF0+cevRbdTjklFlqiQQCgYGx4VEQCTACzm4mfUdKq+K0VdIxgUtA03ulBD5n7aNAqb447T8WlQJNyWmrM57iJcd0LIW2tiO487bC1NKLRi8/MLkCmWwWI7kU2UWGSfDYC8vtpyMVzUrUXzCl/ejtbMcfhzo5FAKPAygnCVQaCIFKSUBRkrtXuhXglGQfmbSyWY8EaKYuQhBp5cbRAR9PReFUnrCsHKnjZsreD6nYJWRql8pWW8YDySGV4VDpvvKPv6b0t7M//nrnuLbkg1Zo697c064tvUZ903kJvSyJLJLu3+pBYlkbgWQ/kwCzh4XsZqFO2su0n0mTKrJOehGXrtP1AqQDJpXvtO1Y7dC2NDnEosXDjE0HYRjbRg/jocKJF48kNi8vmhTx+cozi3yRzMmBspzHvKuu3EI24R4c2Bx+OLd16AVPc/52O/LLytEX8WBeZS2mahbp6GA4A6atBkTnnKTfjjXT1knF33FqV714PlTLy3VMpGtKy3TI2SfQtNJD91z6NxJQDI+H2SO9HVbvqjMr5mXZZK1UVqnAjCenzNI8pXWWknPc6aOUB5MedtSaSCmFOK2KLKza8LQytS8FoSSrJCA5VklgkIWh22bA0cWKOllBLyvqY9Iax2EmszyLyVnfKNAInM4YqE1Fvh7lMbMbcurXtjTpOiXlU38IpuQIevsP48en/O7Fm3hwSE16eVG4yeNtGFngj2XPCFVmvZr90ttAsynXWN+2wNrsxvif9fqmpYeoRyvQWVODU6IVKD86kA5pUJytM0DOMWdfWyfxt5lE4L7aaG7Glpwz5GxLScdYr6apOfDo3UZ520W5JKDiTNoOU7OnJKB0eWTJzKPssnqOVXXqUlmlyalfSXmKAmaAKYsrIaUQa8p+gPUOMmmyROsZ1X5NOmiRsYCud4YbHonEJwmzEyfJpZRVcm54y81Te3tYsQBkbn4zaVmWs6JEbru2GSYtzVJ53Ji2ql1qq9qp5IBJ50UOkLRVEpWOnfLyurEE8n2HcW//QXzte9sN1F9UUjUvL+rpyeWnlIfdgfyiQF2uIVSVp9a3EG/39vZuDN1ob5fIvXDSC9wb6YxMqUFVZQ2O9+iTZqXC4gycBlfk/NZ2/H4xjzS4Hhkxb5J2Bn98/mOR6qPw6OHUfrp48T7uE5mjgxb691vo3GmhizFGF+ONri1kCdMQ98foHulLe1mCUF8gNK8ipnDJFdbnebSKQjdGjaVhPt3jGmI5vQzDOx5j51dZOHS/xS3zEhCRCcQoY0G9Skv3wPwEkcrUjGSGomhuSxQBaIRY21IwKdYRmLTiXo+rOFZIy7JkfXSNAwJna5QYz+tRWi0udNY4SlkIwAK/gOWMg647VnJIPGYb1bSeHqzbvR2fOfm3L+778hxSVS8/mjMn4lvUf0rZpNHXEUync0Cz8a7A9X33B7+ONW0avj+bfvsKzD1uCX4wZQ5WHHU3NDgOp54JFBpcCZaSBtvZV9J5Xad95XME4VikvKqPAhSna7fjesbtD0vpF95ApueWMhQ6fQ1R7zl35W3z/r1QyEKI7p8+ZOCjVfOG7acemGPdLl6n22gGYCwkQ7BpltFMkIxYGOM2QTcyyOunXmhjynlAhT5iLRIPHBIWCCZ9HEXfpNIzRppUMdPXApEz3e3ESpp4kIvXyQvl2hkw8bfyO0Lv8NfhowCjm9/lzFTNzjqTPJr4YfsMsEoBJVIZSgJkKakstnFwCEe2bMPnTv0+vlM48eLTy88yiXp60rktI3vHMhMfH0lZm0a7PbeP3Fd7Mzbsk0PxF1HFbgzW1iNeFsMp4Rj0bd2nBt0hZ+BF47cOaaCdwXbyH+tYKZX+5shIWAe20nowKBeIdDfAKGwlnvcSREGfhbDXQoDn3Sn+ofXKUohTrUwEY5oBf0puoba0avqSeeIQwcN4TmsCE8MW0rQmelK+ZgEw7xobMy4lQDTdL7fN6bvaVmyfLJKm9fWouD7+ppfd6AloE2tKASkJWEqaOBB4nEXCcuccBVVatrNVGbJEissizKCb4wKQ48oKRMqjvM51TjmlZYrPUl68Jj7GkPMgfnn7w/juqi7Tor8KqVkvX2rrj9tbRnbmNo7uIsAU8v7FtI4yW9+DA7Na4KamX+YLU7eN13YiZyBLyRnI8eSAyEmOIIxPpddzZOSuDdKFGz1YOCkQ+Xi9kyLMU0EgVVBoyjw2YhS0SDFFKZBhamStidOXFv3U0L5iMu9I4DXmpZCsU/vNp9mY8zqg6ST+ljYXIBxS9SK1T/vkhzY+3XCm0OtRF8VSihH1aIz5DI+A6ABLs3DaavnV0UdV+NtJ4okkUfVqdYlmR2OsxFma5YBJbt54MKlNTnLIKY9AGksj3dGKmx94GF/8yDozOf9XI1X5T0N6c+vnVniW/+sJwVPeWJbJfW+/cUb+hFaPIvO6GuzKejChsgELTFxQOmAaxFIa/1ukvM5xcdkZYG0dQTjWdc5x1qm4RNMpacY2elw7RmGqIQAqmcIUKh0TEJxwwkx4SJiLAmeAouNMpdWKZIn0xQ1PuY0JF9K1u5Jeldw6AUEumEO6wOmLc7FDzKelQ5r615S53sOhyQrzMhOnHGfrKCT5m2qUl1vxlZa18MgK92WJjHvHzFXcasFw6X079vcomFRHKTnt03HlISBTeeS7WnHn9k343OvvxzYe/avSePb8Q9OTb6MiTftP89XUvLd8zoKIncw8OrZ1zeOpJ+IPzlhrPP2n0e/PwcKFJ+JbE2fi5KOrmB2hcAZPVLp1pFaCokFVkhAo6ZiSIwjOdaVE+THHqaXjdM2O/IxVPm6ZV5npkasgt5JHfaPeeE8sa4RBeo7lRym4QVoAfTZVzwlpYizJc+ZpDZ5zqs3pegl5A1B3MdB4NpspayALUtompy3OVlS67xCPCZz9dEkjVeyqhF2xk+bLFME6s3qakJD/YFbdcyuXzwGuGqfJBoFKi2QFICW1S8fEP1ku8U/lO1rCIe2rDPGb+dPsX+cRPLBtMz55wW/xiLL8tUlN+qeh761D/rXTch0V9XVpdzR8YTgavBSximXe6VVT3jEn6b7s8eS+nzwFF9ywD12z+rGxqQmTA+VooRUo8EsDVzqQpeQc18A6yRl853fp9do6AqqtQxQKTX9bay3UMGaqSRaeYfIRIV4mPwUxkrQQkuvEvCG6TrVEVhXzRHk8qvMCFwMtLwU2T22QliBKeFmPPtPZdFUBSGaRq9wwp00OjW+jqDSPjjlJYGUf9aot85Chk0Tqs4AgQJhYiEmumxYJm4XCTLJEzooSrSRxJhuUX+3T9QKKw0e1w2mLfqtvysOyExlapDbctX09PnvBjS/Os0rPh0pZ8w9JH56PZhqUy6vDeOLja/CojnHYrN2vd58fW7joy+WTJ81JDQ0hMdC/Oz0y8sdM++6bpn0Xjz6+DFU1S0NL3M0zpuZd+VeGgq0rK+oG/Ar6jwbmSiJn6wywkgZdg6/kCJK2DrCcfA6V7ouYd+wgZf+7BMwDroLrNC6PrEGC5etBtzA1vZlRUz6HnDby2EjAxgDzDXvysOZRZi+j7C4pFulYh/Hk1KcySut2QOL0uxQ8sjiaHhc4nWlybZ2k8+KfkqyjU4bDF/FLPFZSX5R03Om/0w7nuJLyFsE2MoJ4RwduP7wDXznrV9BTin8zKmXRPyR9aCYaM1680+91LfGGovf1HBy65btHCg+D7X5z+F+CUyd9NVLfUKvgPsORSA4PPp5JJB/whiMNbq9/mRUMTveEo97U8BBc+V0or+szC0WNMBS1vEkSJGewlZzB1kBLQAQmbR1hcQRl/Ag4v5knTZco8SsLgV+74JdPp+scYp0Zlp+mEPnYFq8Ec3xZDql9zDPGdveszCH2aoYiBJQRZrVb53Wttg6VluWcF2nfyedcKz6oLCUHKA5/BCrtO+edpHO6XqSylcQPh8bX71DxeIqgVLG+WiZZMfZNz0S1bsHqh3+Hf3/Dhhd/udBzkYb7H5oe60P8xHJsyVju4wOB2PuPP+8VU06vzwc/NrcnWllXPiFv2yf5ItGY3vOt1yAFo9HmkM99ciAaWuTx+2tyyTF3dniQwVaYwu1HaiwHDyXbxBjPRhr0UiFwBMchR4AcKt0X8Vq99073lzKMnbxHrMIqCicft5oUMy9NYdPN5MOxiIKrG7djTSzrAhvRK2zE5vC4hFztc9pYUu7RfYf0u7QvIv1Wn5QcsDigco4rj64dr1gcSy2l5KSiZTF5lJS/VNkU26WFzQmWm1Y8RZfQw+QWmPg7z+tdAaQbpyB5WRU6r99i1l78zegfHkyi1X0YWxzK7wqFIhObJk15Zcuspaf0xnuOb5435cJoXX1DPpOxsvFhWC4XbEpszu1FJpUmeIaRiQ8hPdCP3GgcvkgY2VQIqbiNvCsFf8w2j088TSAdARI5x7VVKhUyJ4mc/KKSfZWtLwSmGTtopszTZZlnfMyoMZ+ZGGN5pZcbUrkCEQGTYBsTK3joShu+i22EtIhWrpba8XxIhTvtdLa6VsBxktrkgEmptI8ileEAw9kv/X2sJHKuFxWPDw+z+WV0a2lZtSBYs4cOP3SvK1iLSl8IKxi7NV0WwJHrd/x1p8NL6Z8BTGZonhxE36Lw6P7R0ZFlM447ZXL15MWNgyPd0drGMsudyyDNuClL8ORpoVy6KUOyc4wvzB5lZGwM2dFR+MJB5HIxpEc9yCTT8ISzZhCfNvAOlQqUhMz5PT455FTmbCmUuufjmcjdiTZSrEc3WPN6NJ0ujZ5GPSrISrQQNo+lKaiJRhvpEwn6V7CMV9oIL6Xyl+bXNaJj1V+671BpPgckDmiUSuvX+fFAOhY55x2eONeNT6VlsE96e60+CG5Rueh5MDORIVA6eYtleWPEWBSz/WWYelktDv1oAxh9/vXJGbZ/ZFIfzbBcQblqnInXt8w67isXXf3BivY9j8OV2IhJ1brpmUO8vZUAIpio1hgzwfJ6KJx6uV6KKY3UwDA8AT9HKkR3IoJUYhTBygGEywcRKuN1qkXCKiEZLwxqhQZe6stxZZwkIXdcHOVRcvKLtOX5xCCFaQuz7bbg6bZgU0vrY2CqT5MRcpVcuudTayM7jfkW0BI18JgE3QGRqCh0hkrbKNLv8VLh5NdWyemftk5SHaX5xm+d/fHXlp538oi0L1JblMQbgYf862rHaDaEtYF62F4fFsfqUWHcRvVR1yk/eaGvpQzsw5reA/hpxzqs6+tDT6wcoeqJmFTWhLpQGa/ywJUaRaJvN/Z98n+w5s6C3f6zaDzb/hFJfXSGBu+aiPpA2PPluSvOet3J570BB7c9REBtRX1oAE0VHs3qITU4ALc3ABdB4wmHebVt3l6qJOtkuTzwlpXDHWAcNZqG5e6DPzqAUCSOQJiun4TEGVhHWEqBIUBpOx5Q2paCTXlKR0jnKDSKlfQeiSyFRQtSjUViHfoelYduoZb6mNk/tcERcoe0X9ouJzmk/dI6nfOl+UsB4fx29p18pdvS5OQdf0yk/EoitUFJfVZMRXeOzkE+m8PGoX7cvO523DzSi9ziy3F6zUxcGKrBqZFac2v3qTJ0Lfs/2IpEchSbqCOPcAgjdg4zPH40ef3wma9spJBOj2L7WB9u6iP4kMBooAoR8jE0yph7283Y+fq9z/25zlK2/aOS00fD4pWUt5Pn4FQ7XHX9ma/5yIRps5aibfcajHSuQSC9E81leUS8eaqqAfPxMTdHwPL44A1xNJ0on8GMiyMhC2W5Pchl80gPx2m1+uEN0kqFR8BThRodUJUKiQTdSaXgKdk3j63zt9txZRzS9U7S8WKTzFZ1lAqpk8+pW6TjpflK2yYq3Rc555VKr9XWAZADjvHnRM45xw10fjv7zjWl5PRN3jb5SBBhJIktiTjuGdmHm667Hqt/+1QNuG0ZZsy8DG+vXojXljWatxQWylVSWSpHykplOm1z2iEqHh9tp24awD4O85DlRszyEHhZDCaHGSUcxD2r/hd3v6vLPExyTNLw/VPRIbLwrYvQ3T+SD6ds90kN009yxaom0rJMQMdADknGSWmq/eqGangDAWQ5krl0iu4ek1xA+hWW221AJHBZLu676HYFvMjnY0jEg8zmtzJ6MRsDGD1vZJYjOaTBdcgRJGdbImCyOJl+bml19KUHk0cCqfPaKmkWTaAr3TpC65Tl5C/djt8fn9/5XXpsfD61Z/yx8ful29L6nONKDqk8CbV4xf7qa5ApgoiOwo6OI/jl5vvxpRU/wg++sxGHtxdyH6VftqPvpD5sqGhCFa3JIl+MpahsR5GoPvFHybnPVdqGYpt8ZbBCjahiagyyrGAtosF61ESrsdATwGlTjkf9q+rRf95UtP92+9PbIPqnA5Popv3InNXi6hkdS5xdM3FedTBaD483jAnTFiOeiWCAgpwmq+jYoaKpFj5apexYAjn6A3YuC5u+hqWvjbMsAUzztWbighLj8/t5uAKJ4Qhy+RCylIpcNksQamKDFzgcd4ZCWyeVDKye0NXLYjKMk7TgVQJgDJHyOKBR3vFbntPXQfIURLmbervPUUFyhMnZ1zWlQu4Il5Occp390uPPdsxJpWUr6Xxpf8VAJccKkTdaJpXM+5Atn4B02VwkYov3heeeunn6qfM97zu1bPJbZ2TLrvHE898/bFZTqRRDyzrhnrIU86N1ON5fTWdYdT8XOfU7pNLIr2QfMkN7cJhudFd2kO5egDpxIoKxKiwZPoDyg7tw1x8OmVvQT6PSov6p6L0LUe5zR74y54RL37j0rHeYSQbaEgRoYbKZURzctYYj0oqIuwNRawC1FXT3xobpDnYhn07DpY99ub1whxhb+XyFmEWjoQGhxZIF002PTCJByzUIb3SUFmYMXvcYgsG8WV19VMgckXAGV0mgY9KHkPVOPb2eSgAzp3lcC0zNtDxJdes5JUM6prZwq1eImTyOwKsepy5tVZjOl9ZbvN6QrnFo/LUip0xtnX44dY0/pq1znUh1qY+sT89Gaa1gLliBfFkD8v4GeOqmItTcDCvITpOHub5hJAbHBnJZezc7tT2TTOxK79u3e+DuR7dsWI3R+W/HKxvn491lLZjji7B01TmeVL/qFTn7pcdE/B3vRergvVg92IabGpcjQFxPd/vNC6/zfRvx8B1/wA/fe4y1nKXF/KORw6pj0numwe8rK39rVXXTl8+++gsBf6CcFiRjwiI3XTdf0I/k6ABa9zyGoKuTkW0HAvlONNeG4aL/MdrRaayVpY+tMr/L6zVT6rpeq7ULY2Tzt857kc657Vw+RdcxgUA0Cbd7lMBKWJqwOOrGjQeWqCjserZJL2jR6my5jUfBpHwcZfNiGV4rkJqV2wzaTRGOIGurJBpfh7alyTkvOta+sy0tz7EE4+srvV7tLSoJ88TuKDf+CFzlNVbeXwMr2ghfYwtdbgZK2TRyg8PIJegqR6JwVdQwforRgrFzLNfu7cNYR1d3eiD+aM+WxwfCtTvPaDoek0w9aovTt9L6S485+6VUPC5ejnajb/Awft2xBr9dfj3WXkvdFI3A928jx37SQKSu/UPStdde61q1alUpK59G589fafl8+UhytOfCCbNXRCLljcVvDnGs8nlk0hm46SjXT1yAQMUsHOnM0AWk+2F5MTA0hGBZGJHyMAcug5ykgq6cnUmbrT5PaeIq1mNT+vO5NAGat/zBAI1ZpZVOlGN0gFYrFaDX5uPWouxQuly2cQVNjKWLlSSQTFr94GN1etxBn6M0X8wjcPQYhp4p0ooMbc1nKHnd0xabKokTz/Rb+w6QJYjafz7pWHlLy1T7BSD1h+2Xx0ls2ClX2E5HG5AMTkCuYjZ8UxdZoekzEKiphEfLORL0U3Vfr28AqZ5+pLv7kOrohkX3Wl96V/lWKAxfS3M42FA/O5DtXez37i/3abGs2qB6HSqC15DaJCo5bzwKHS+20ZTNNvsqCN06LGcMtvKdZ8LdWIm+K5989hdWOtX8w9GzAUn04KFD9i2x/jBl/RUts5ZVVzXNMJzVo90O6ct42bSCDDcaJs9HReMitHfb6B2mF8EYa3gkgSR9lFBlDEGqLSuXNzN7KiVPUBGdFCaXmQ2UKyi3UFOxHq9tBYJ+y80RKwArhHQySDkIIZcjuNIEl55NV0myQBolNUs9KgqsfhoryK0RXgm2tjqvfE4SOftOGeaiIjnnlApVFrZOKj13rOScMw1iKlpLHZbrlqSOSVkhOx2qzKfLGuxMeJKdjc2AZ+JClM2Z4wo311hevwv26BhS7V1sPxUKza6dzrN/dKXpLmeGRjCyZz8VTRD++gbyRD4yKxGv827Gp1RmY4dp0UYLvFLlxXbkk+RlwircKnBiVrW3SIlhJDt2YDOHcVsuiVpfjNpNwBLyeU24BRVlEZztLsPC96yE98wRdP+q9dgvY/mHBdNz0XVk9fIIYrbluWjS3OVNNZPmcxDklnEEZFmK+XRTxwGVttUNUwmspQRRFToHvUgghrQVxFAqgywBE62tQihCE5LLMRbImIkJTVjkua/JCudL6izMJLlr/nCIEW4lAViF1EgZUvEwQUbLlfYzaWmTCxmGu3pEPE9hU9tMMyUgSg4Viz66LSVd5OR1One0k0Uaf/348/p9jGvVFcU9+gBgkhKbClTYqUgD0tEJTFPsbPkM22qYZ/smzrciU6a7Is31xIXXssgTY6rGuE3lMLr3MLLDCXiiFQQOTS1jTm29lTXw1dTCX9cET6yKUksf1jwOTLAFqYTsIHoOdRA0bQhrnZ6ISiXebXX0HfDclYq77k+N5vcx9kzkE6hgTEWtVsiWoPHbfhvuu+Vb+FLjBLSb4U6gkh5AwIBKKy5o8dmVFlr88xjWRV9ZhR0/3fanL7D8pwUT5cW6qxbVlstz5dSFpzbUtMwtCrp5tyVlRdKiPXG9IF0Ck+IqfdA4FKtBHV3AsoaFGCYIOgd9SLmrkPVE0D+aQoomKFxTjXBMn4tnmckk8gSkvrpnExV5upGabjfALb6oz3JpYsJFOWFc4IoSPDEkh8MYGwwQYAFarwCPBZHJBZHNhQzYUgkP0mNWCdhMU42wa9LCjLCsm5S5kmTQSRKWZ0q8TjeHZVypA3Tfy1YdanIqCStDC5qmus6G6mAzQs+WT2WagXTFIjtTtxTuCSvswLQlVnjKbCvS0uwKlMdcXo/XxS5aoNXRdKmdpJIZpZs8mkZ2YASJrj5W6Ia/qhGusmoKcTlckXK4o5Xw1k2Eu6KWbaN5MWusmAIBWpY4Dh8aQ+f+FPy5NlQ2sZFsuz5b2rnJevSX76x6//k3xn/5pRtwy4o2PEl9N+oJoY4uc6Wsvj9A77kaVT4PNi37Ir5ddQ8eKK/DsNsPfz6NZoJKw2fA6a8z3va8rl3Y+pPNf/rpzhL98s9FDChdA3OxxOcP33D+Gz47acLc04uWJG+sibYFS8LMjjUpgkpUMGAuWhY3x9UHfzCMbDaBw7vWo33fWkTDSTQ3+ODNUYElehBypxAJuCnPLDOZQJZuTTbFWCpI7Rug6lOgo3KLQ1J4Xa2p3NSj+1ny+WxKilaBm3aa74jSYtopjnKOMZNFyXCZNwa5fZTaIiiYm2Vooj+LXD5jmwJIjBWMcStYSe1Qbiyvbbu8rMaXt10e27Z8dl5ItH2WnfG4crbfyuf9lsun1yFVwUPJ81XXw1vOeEcvm9BbK7NCndDNpOcihESZLoNKxpBSLOx/emgQmcEhMzsqtzhPJRWZPguBlsnUJQoOpVTUb7ZSbJGPXFQ8owODGOiNo7s1heEDg6gP7cXkGU8wpuw2fdYi3569rk2H10T/87avD9583VPfRXSv+wjeNfEEfLpqOsoEEk3qdGzG+rU3452X3Vx4BuqLjZh54dvx3sbFOIt4nq6Z0dFBGrIjeGjDXfj8xb/S2+GeTv+0YHqbYvfZeHV14+RvXfiWr8ZiVRPMxIPkt+CaUVip5m0KmmRNA6hzjqibrayKYiINMg8IWF76+D4CJEMV3nNkLwd7G4WqB5XlOUQDKbj1Kp9kH7xWmuByIeh1mxelCLg5sw5QExYMNAqVGhCZeEvLm3TDmHUZoKmNMkMmLrNYN8/5QrAYV1h6dFbaW19AV8BO0v0xTYSks4lih1yWm2W5PXJsBVgWJbC6gzaC4Zw7VMYUzltUElYoxPjO63F5PG432+vSc/GmDQIOQUJQGx9P7RYPzQshCJjEKLIjcW5HkEuMGctsS2HJ5dWEDa/Np9VXGpnGZoSmTKMbV84frNN8XYBtV/s1Y8qyZYUGe4fN/ER8gLHr4RSCkXmo8/egPP9VVE3fwyBHnWUi/kcOe1Ktayu+dduvr772Q5v/23krkfX4u3FO03H4n6YTMdncLWLxowMY3H4Hvrz8i/hcIZsh192vxUVzz8AFgSpE+3bi4H0/xS/euR16C/yfkJGJf0Z653xUhD2Rb84/+fLXnnjJ+zigHAGqasmZAZOE22wlHBodjpGyGJaZHQqg+SPhopA7+wKXhNtDtPrNc1AuCsRYvJ/g2o2+IzthJ44g7GW05U/CnR1Ejs48nTWE/RbCPhf8Mhm26i4Kp1Qtg27Lp3tacnMo9GqMzquNbHRhIPlX9bNuBevuUAQe1q/rBKrCyg2t2GB52hphZfhA0JnrTH9UDP9omlCr52UVTP+ZVKeoCHRZONUv30/WBQSJwJPL0hfkMa20z40KSKO0RglaAIKIl4o37kgMfhMH1cNTVlkAj/oWYFJ7WF+G1muopx/xoSSrDiE55kFPaxyJIS/Ka+aiumkadYYX+bEB5Lrvhiv5k+Gy2n3DDKOC+axrdKQn9OChJ2q/d+K39psnrEVaTvaVD+LiFoKpZjlqzYu/yI6RHgztvBNfXvYlfLaQ84VTYQz+scjpU3Hk/5TetgTe4Bgua5yy5Otnvv7auor6qeaivLH5AhPdIWrbHN0O4+5RiMy9IwqZsULMbaa/izWZfQGKJkZgkmC63EoS3oLlchMMbloWj6wLK0mN9KO3bTc69m/BcM9BBLxJVJW7EPWlYaXo/owN01KNwm2nKdO0YHShQuEQ/JEw9Gl4AVTVO2ASCfQFy8Dfcg1lmVSfEgW4AKgCeAq/C1vjOglMKpHXyfpYVARpWg2vrCJToTImgUd9NIqGSdax6B7LImUG6dYK3Aa0qkN9V/38bdpTaJMBjGblWJZan2YMmRgZw0g8QRyS31qtawfR19qP7oND7G8Nqhvnoqyq2fBaH6jOsz7xIVRRjY7Du9Lrbv3ePeHWP9y6cBF8o6OxzvatV9x71Zof6lUupWQ9+FYsnTAP1zHcPV+f3hntQ7bvMO7Zchuuu+j3eLyY7wVTURz+ocgZ9gJdQb0zYUoVkl4Pvr2r/bscxg2TcW5lQ9OXT7zo3bNmHH+R3dO+w/LXNKI6XEMZkTtUmH3TMiAnfhJJ2CQkbr0ildG57kupNgMq/jEAklAyab/g/hUzGK3O67mbYySf05Q6A+tAOEJZZhxEbR4f6DSuodJQXyePxRHyZRh/uRFhiBLw2fDo0VqtM8qnYNFtsyjMmrjwEABeammPhJd1uIl+t9ojK2CATGslCxUI0mr5iwCjMAs8AguLzROMEv6R4RG07m7F4GDKvGevcWoDRvtHGPv7UD+xHr3tPahpqUdQN1dp5WwqHUPigwDr9FlApYVNDMXp9SWRJR9zObuQaIsZ5fG8vi/nQTZt0dVKoK9tAMO9abpvzaibvBjltS2QO5pJjjH8opWjBTTKjeW72CdvOIxANIrtq2/qu//nn/v6l57o/zxbQT/zmUnW6eNXYunkpbimajbqB/bg8OO/wS//5fE/H0gidf8fmqq+eGLUGh640h/oXYq4+5bLbh2srGue+u9zj79w3pyTriLS3Lhlw8/QTl/7HQveZBiSk88v4SdWjJYXaPSfWwGsj4FzeTSGSETr7xTPy+9nfgdEGmgDqqJQKRkwcZfASdFBH+49YoDroYAHI5UIl1XBR5fMQ0H3yT2k4LoIELl6ybE44oO9vKYDw31dDIS7kKY6zWUTdPdpPTw54yH5CCYvrZjHlSOYMnDZWVpUuYBsvNCi9qhdFHjdeLEtNwWcYu3OYercKXpkHz1dfdi8ejfaD+UQrpzCenpQUe9Gz+Ee9LfuwoxlszDMeKVlZi1i1WWIRH1onjmJuKGCMdxTf1kXQTrCGOfIfiqFfJBtpSObziOtj8mO5mh92Kqcn4CPUaFUI1LZaKy2h1ZMK1DGhnqY+smHCI1YsDgOBR6Kn+KjeBQor2BVaay//6eHHv7Vl6/76lZcX8j0tyf1/uVFVEr4eHNjmd81izGHKz7qSg+m3FTrniF01Hbj5rU06xrNAsWuXVFZ6xu4bnpj278mhn39UzZMzl+99K3VLbNPoU+fQH9mFP/d/r/Y2bca7yp7K06ZeBIHqJrVsCIOapq+f99AH2PsNDq7utDW2YZ1WzdiUvMEzJg0Fc11zWii3x8OMfinoOY54EpGpvhbAlxwCXWgIAQeujgSloPbH0GK7lxl/WREq5rgZeAdjJTDF4yYax0LJ+sil9FtrExh37iQLFvtFJizmRTSiQSDcwboIwNMg3QlhwmGOI9Tq6doDYuzf0Qxr6FFI3/0gGP3oU2Yc1w5jj/vBNz9i3sxHK/DKz/wJYKpHvoYVsfBXUZw19/+Swy0d2LxBZejbdt6xjPt6N59Ly770L+gcXIjuV4iTrQaj910Fw7vdmPR+W9mfDPDTKC4zcwgYz62QbOnWcZSGbZPM5vdh7Yj3ttucJ8Y7iPwEqidMB8xAs1MupBMDeIjeaMHNcNV1Rjq3oXVt35vzaM3/uEjP+39279IxaGS3r9MSG7blCkrK0KZaxtjyRWVAXrYltVHvbjf73VtpOeyvXvQ1b65I3Qo/cDyA1hwoGbqtPb/uXRR9wXBgBv72i/DR+s/iXAqizZGnX/svwubXf+DgJXGyKMz8fH5b0Xt1IXwh8uNsI6MjeK+Rx/E4xvX4snN63Goo5VatuDWeCnYJx23AqcuOwkTGhrpjkURY2AdoesRptUKackL4xsvwaOkN+jnDaAUl2jWTysyc7Q2HXTrjhjBKqtuRqS8lppY8Q9jElMT5UvXcauJtEI8IkARaBRaAzB23FjFooFgtqeSvM3CYZOMgi96ZtL4+9bdh9u+8R6cdOFCrLljO85886cxY8kZSLKfLl+IbiDNHi80S5VYlibwNP2eiI/hu289Hae8ajEWn3GCaZshblMEyk3/9WPMOetDmH7CBTTrhdXz5vZDhlsqJ71nI5dI0oWjC5hKmUXBwz1HWG4/Y8RyhMrqjDISHwrKSA1W4h/+1uRDsKwcrTsexNo7vv+bJ27Z9OHfFj6V9nchsf7lRXqOZO6UtmAkcaSlLDlhUfPYhKVTRmsWTExOnlifPCEczVxs5/L/UhvJLmpc0FpRVzW6qKk88aoZdYlwNmehtbcME7xL0J/txv1jf8AWzw9wwqQR9KaimDfhg1gUbqG2HqKFqDKDJoujuGnDtk3Y33oQWQqEtLVIU+kHjxzGqicexS3334m7HrkPG3Zsxs79e7Dv8AEcbD2EA4cP4WA7U9thjDFoLuPg+xi3GKuiGTv+80fKUF7XgsqGyQjEyotWiIAxVkjWreA6iow7qdk1bo22Ni6VBM05z2RcT2YjYNh0CjEBwJTLWsjo03n6zbhFif/hCYYw1NuLrtZeVLQsxqyTLoIvUgFbExRaosE8qjKX0RpClasVIUCaVnXLfTdiwqwa1E1poctZaIOURm9bBw5s6Ubz3JPoDuorAEVRUxZNjrC96ovpj/4rLmUlfiqYULSGlpDxGF1U9bFgpaVMdE0hn+moKSdP6/dEfv/mR+/d1Dbyx7bniJf+mlTs/cuU3jtz0swJQ28/rmX4orpoZnJZOBuO+BWccuDJ645hH4biLtR6U4wfbAxk/DjQtxRLKxdhb/IRug+bMLOS+eIWDrSdgHeXfwaTCKIcB8y4QRJkFuajFUlQe97/2APYc3AvgXIQXX3d6OnvQ29/r7Fez4fOOOl0fPHaz2P69JlIU0OrbMedM8Li7Ou4zImRsgJonjZTJzlSgcrncdzAwsyZAzpzjkkypwsIfDlhYgvjeVZWQsqn+Cve24WKhgn87SIIZbqU7WlZj5KqyWWG8cuPvR4LT63FkvNPAVtQMF1+Lw5u3oEnbt+J09/8BcZDk5DXOjrxlaDRs+fmXpNx89J0SUdgp7WfIkhpuWTBVH+h8U+ReCEeCFCsSxbT5c5j40O/Gnn8th9+/hs70pp8GHfR345efpaplB7vG+y7e+S+rRWztxxJWXUcyiZ6PX7NcEnmQgzEo+5s4WY89ZXbRUvja4U7vBZT6rtQFgT6R0MY6F+ME6w34oSymUgypjA3TU0F/MsB1MB6WPDcabNw2opTcNHp52Hl8pMxZ/psNNTWob6mnnFTA+qqalHBgFhunp8DLdfOx6QgXxpYVq2aPn45rVOA7p+HADCCofOaWuZ+YVusm2TcOWp6gUXbwswcXToBiG0quHe0YgZIBfArqQ+Z5CjPWfDoA06WS9+fSFPYWQShKzyViJ2LVihIqyjIFe6r8fwzAMkQT2kK/dCmdexHHybMmWas6WB3H/ZvO4CxkTzifWk0zToBwXAF8zDGUWIb9eKZ9FgSA7SGW7dtxiNrHsUeWnPFpuq8XwuDn473ArFfRlkQsLLYcpVz+SSO7F3Xd2j7urueHMQTxZx/F3oWbr2ESZMQn5oTbnIPNTSVJ1vKAvbkRMZakbVc5zZUpFoWNsQRCEmLGTk1Lon8fI2P9L16LbnrTfrwxIEZuDDwblxZp5fLZai6GRjzQoqmGTxD5v5RQe84QqvpbJ/Ph4AWd1G4c0Tv4PAQ2rs70NZ1BB1dnegfHjQWqKOnE4fb23Ck44ixYiuWHI9TTzoVJyw7AZMmTIKHZctlLJAslBLrYV2q12xVr7FaTwHGCJaaqH1zaaG9Oi4gDfUcZJ/0whcP45MMsUpt7vVYmuL2EezBWB3ByOCnBFQvhNxeC2tv+iF6dv8G573zCvI8jHt/fDPBlEXL7CU47vxXo6plKjZu3IBO9l38IoqJpBzaWtuwefNG3HLPrThA91k0pXkyXn/pVTjnhJWoiJZRIeg+VqFxMqvqZaGfhT8e9iGdGsS6+3964LGbf3bd91vxE515vsSSrXYQ60CArdIrCdMVMB8H/bNcxQL3X050rWaDJ7XE3LnzGkLJK5rLkqfPnjDiaozZCDDGV4+kgjVmskbS8hoOdVS/E2TV4CjdGIJmOOdBMtWC6e7jMM21GLX5qWjy1SHESNtmLKJrzQCqPBVIITdWQPGMthJiIVRbbfhPwq+pXYFN1kxWJMCYJJ4aw+4De7Fp5yZs3bEV3b09uOCsC3D+2RcYS5aV26P6VA93JEhGG5i+sC4DruKkQxFgR91CR4urEUXSseTYANp3PIGu/dvMrJ6uUSyiiY9oVQNa5tJqlFUfFdgXSi6Phf62Hbjve+/HuW8/z0zD3//jh3DWu76ByqYJ6O0ewS729T8/ex3uue/O4lUFUh/KysoQDeuNMXQp6hsxobEZ55x4OpbNXUzr5CnypDB6RxUM/xXiLN0Y9rBfA1j/wE8Pr7n1F//53cP4oSnsT0mMOdrJOFDHS6exQK0Eb7Fsu5aH/eT8QBbWAfo1mw5msG2eLPkLoKe4/3Kha+f4kE4cXx1MXjW1PD6xMhSosaOT5/rL/ZGAOwOvO0eZl2/OvKlRVFkH0VSZot4hmLg53BNG5+BxmBQuQ8DXCb+/C13ZIzg4nEduaCbO8b8aK8tWIqLpKrFHHDJcIqu5U3CpOKRHwfSUQOu3GXsSoch28EKe0w1TvZwlGAkjFIvAGxJg2LxUnlazME0tFy85MoSRvi7jovkCUSP4LpfXlGuaonoINgMkgcqAS+0pgq3YBkNqG5MedS/em2XgzmqL7RN/ZLELwvpnEi/1hy3c+c2P0iq1mZjHF1uG41/1biqTIG686ff42je+goGBXpRVlCNMpeJlYzxMM6bMwNLFy1DJ46OMmeZNn4NmusyJ+AhGhocLsRPbpt6YfqnP6juTYi7NAEoJ5DjGmx755dCT9//s89/cnv9ioWHHpt3TpsVqDhxYEkTuSvLrKp8bFcZdKbLMbMmjVDa/KZ22P7MOuPn0F2ClnGJenvSk7UVv7g2IpT6NikAdVXFBQiQpmh0a3IJlPR/Cq6ZuhG5vUNGhdaAKDdlP4APT3o3Dfa1Y07UBa4bugz+6CZHAIaxqAy6N/hsuqz0FFHOCsACio0JqBFpHtOVx/TaCrW1RqHVe5yTBchEV78hKMXbRPSYtqTFxEPOKJNC6rufQdux5/C7z4paqlhmI0Xr4Q2UEVhmvC1B4BDrVrT8SsOKsnywVt2aVA4+Zc4VGmPL/asRmeHwW2ndvwgM/+jwVRRXOeMtHEaloZjtzeGDVfXjiicdRzjjyVa+6FI0NTWJHAdQci2TJhENyZJS6b4y/9cLP7FG3t3ALoJDEp8HOA2YKPRCqpCWUUspjz8a7sPHhX/1w7SOtH7678CWop9FW1ESaq+2Z7lTiYnc69c6glasxIBIdi0c8lE7m9/Rn7dc3MDIvHn1O+itz+69EV9zgxlXLpqMu9jqUBf8fyoNR8+kSZzrFUbbJflTv+RoutL+MaVVJ09u+MT92d6zE65r/BY3+GPy5KGL5SgLNh8f6d2Hd6L2o8TbgTQ0XG1fPcIgMN76+wVVBUI1QF7mn4F3a0yx4LbqAEmzd/3EsiN5mJFDJ7TNaVqArXG5ITRYgdUtHuiDe142hbmp7Aita3ohAtAp6lso8qpBlTKfK+V9LgLSMyMc4iOaASXXyhICqthaK/6uSYifNZIuS9KHUJlHAT57IwLM/em2XngMzy7PShUcustqae06MVbWlttO9KLPmj5ep7Zq9y2QSzJsg2Iax7dHfmxURc46/jP2Omkwj/Yex5bHf7dz66E2f/sYu3MDLjDUZmDix3FdfPzW3Z/85nkT8LUE7PcWMocOVZ2EOjV98LJn7z7uAr15pevDc9Lfg9YtL332yGhPrVqIs9E40VJ5pPoYlz1apMIZG8xmmCVwjHaje/l84y/drTAy0m8NrjoQIqiQmRTzw+2owwb8YM4PHY1ZwHqJWAwJWFEHLQ6FII6OZi+LIGsAIGA6weFD/Uok4Bz2LIAVev23mE5j0nJMBlSwGBd5sBTATA6nAY7BfKGUZ5pz+86fcvsJCUk0rZzESjzOgb8fh1sMYHBpARVkFWlpaUKGZwspKxmhBM4NnvlnLMoxsM6loU7x+cmtq5x/hTs0pHCiQQjaBwsn/F5GpV+1neUUQGfDopq0AxH0dL0w4FCYdjLW23LRY/eg9sguDXQcw3N+JmuZZmDDrBONGmlcKsFxZ7e4j27Fzw51PjBzY9/1FvfEnZiw5MeqZMuOcwNjIv8TWPTkFqx8DCEaHr89FmazdP5rKf6QC+EHx0HPS8yj2JUK/2FmNmtBcBH2vQnnkajQx6NFAS6ilN+JE0DARJWZpJkLzM9Ty5vwoY6ktv8PcoeuxMLAdY/FerO4uw5K6KixuzGEUBzGSS2OEl3tSS7EsehlmBObTYtWi2hWjANMdyTEYVnEEk3HZmGRdNFXdfXAzrchh495EK5sZG5UVLBKBYwCk/LQcHgGKqQCognV6TipKs/4KTG4CeXCwH3fdext+f/PvsG79enT3dGHalGlYefJpWLJkKaprqhEKBRGLVTKVIUhwmSl1glgzj5pVM7EHBVc3oBNaeUBQ9jO2kZ6I6iZyeSVqa+oINI+p/9npKTEy+oFp/KSGuT+ke0wEjCyRAZRJAhMVlixWMY/Jq8S+Z1NJulwjBjCBcLkpyyyLkoLhea0MUWSlz+K6U8Po3bMWVufh/uqFx1uBladV+CZORPDAPgQ++H5Yt/yRcuG4L89AhtG0sLl8x1DavroeuLdw4rnpJQqma1249jQf5jQxCndXwO+ZyMj1VaiJvR5TI6GjIaE6Los0SjQNjABDg8bNQVUVUE7/Qi6GZIEKzHxjdTiLxn2/xdLh37DIdrQELsPZ1Wfi7p4bYIdWoTLayqydSLLc3b0+zPC+HhdVXIxwthplVtjMVqlKc7/HiXsIDF8gjCN7nsDmB3+DiXNORsPUxXR7NIGgB/oEpoJV0upsxUwuYzUotZLcF0jpdBKDw/10h1IY6B/AT3/+c/z4Zz9CPP4nr3EzoJk2dTomTZpCcJQjEomiurIKtbXVtF4BxiwJ9Pb0Y9/+vVi/YT1a21rpQvkwZfIUvO5f3sB0NaLRmBHqZyTDk0J8I+Brdbdm4YJRLUCl4OpSAsNMsghI9J8UJxmLRBfWuHr8rXPmhq7JxzKLoFKZZhrCuNxFBSTEMj9GR+EajcMTH0Rwz3b43TmkL74QifnzeW4MYVouaVz/+ieBr/wXY+x1VLDPDSZ2SWDa1Z+xX9MMbCieeU76+4Hp+1sr0VA2nZqi0kzB5V1SUzmk8l5yPEYXrZ5q8ThK3xmoKJ+KqiDMOwyURBo/AUkv4xgiUoYJJD3xSWFARSUTtRgvMdZJvRy14RrJYvlQAr+q8sObHMDBgYNo8Jaj0lOOLvrkd3Y/hAP5WxCOrYM32AbLl8O2Ti+m5F6HleGL0OKZgojHb+5DKTYSIPTqKblsWv2tmKhz3wb0tu9C1YTZqJ04Bx4BSlZKFo3AEwAdq2RcvRdAHk1F0yrdetstuOnmG3Hg4H4MDAxgZCRu0p9LmsafO2c+Ln7FZfDTgkZCIZxz9gWYNHFyQXCfhbLpOBLDnYWFtNkkRvv7aE0ymLToNPY9UojxCAyzJo/7xrVzwGSOFUDmTDqYiQcCyFgdVVCs36Klc2VScFMBuMdG4e7vhX/PDoQffwihzesM1obPOweDF18CD61xlEAKtx6C56FV9OtXQy9uQbAIblNgceuQjpsk1WDlE+n82pGc/Vpapv3m/POgFzaaLyZ9d/2JjH0+hqrIeQiH3UhntURAD7zopQq0Kgqoi5pbrdSukwQkZlWUiESSVodaWR/u8eokMwdokhg/GJMu6yRAkVGuhI15HUP4vncM02ixxkb1IFrSuB4K6EPeEFKMle7vW4v16V+grGYtYtEOvTgHO1tbsMLzHpxQdhrqfVVsAg/ymsKMHYFh9gs3Ej16ytVTuLFrVigQOMYdEXiYXd3hz8IcQXG/OI4lW+39KWmSg5g0VuT+++/Dk+uf4P5h9PX1YYRaeowaeXRsjP1KmRI0Fe2lVZSQZrUqgoIs0uMko9TsaoFcww+8799wLgFUUc0glKwtrBo5dhtKKZ2Mo+eA3Nx2/sqjZtJs1EycTYC4jBUywKH10USKs6+3NcnayQLIhdPEgqy7JnLMzUDzGHwGFsfGxfwu/nbHh+A7RHdtx2YEd26Bt73VuPd6J3mW4y6RcKfz8GmnlOSZ6A6S4fRTmwLjmVjGUSLoteCK7comcljVC1w9EVDHnhc5Rf996Otr5mDOhA+gquxSOvmVpuPqnMMQp8Pjx1TSJgZTcOr6xjCha8h2kfm76kNWn9w7vYhD1kngkiUrunsWhWN6ZxzfQQLHkevDDOSzY5qK5SCzElXlZowQoH+ed/lwY9fd2BP4Dmqrd6PMl8T2HhY9/Dq8tu7daAlRZ7GhakphMsFl7p/oeZwU1eQoHcasxbI9FB6ofLoz/CunyM3AWvW4CVw9kmBZfoIkwOb6if8ggvrWiaxecXSOBTI369TMn3nrEPPpfSUDgwNoPdyGrVu2ob3jCIXCRlVlNVMldU2SBnwQvd29RuunMuzP9m0EYS9q62rx+tddjbmz5yLKuCQSKTcK4PmQmYJnVkfvCQty27R0yvDVTH8z0TJoNlJA0jY9NkK9mcVw7yEMdO7FxLmnIVzZBLujFYH1jyOwbye8rQfgo3Xx9fXAJWUpkpfGlGH/MzYtPqv3kd+mevHL8Ix/zJZUYFeBxnfJMFVJjCVnQ2HkaxqQ83hz6d7eNSOd3a9rwPP/UJpT5d+Snt7NpmAz3vbFazF/2RswcboenSQAKCVGQE2Op4jCYWXyiKayqBoew/y9PXjTE524hACJu7P43PQovnD6JEbQBFM5LZOfkiYGCqQaBDKsfmgMX6BrcikV8MDQiHmWRq5HYSaJgyIrwyRhivqj2Ev36Sf9X0Ks5m5UhgfQSWXe030O3tXyMUyJtBR6wbZ6qVXjuRTi9iDa021Y07sG24Ye57H9BNgAY7Q0fOZraOoGBSEvY+zhNgSvVYMK/yQ0R6diasV0TC2fjKpQFYEV4bkIFWsYQU8IAbqY3iJfNP4ChUOaRZSRFAYYlrEPPKi+KwsVlIw4PcwCHxy+FreH97fhsdWrsXfvfsycMQtnnH6WeXzkWWOl8cSsArqJdQgkxU0GVLJI5G2ueJycxchABw5tXYWBrkOoaZmNifNOowX1EyAuePfSRf7WFxFZ+0ih/UZZaEekjkuFMRXYYLpjyGThScfMl5IyKol0rnRfhbFeu6kFqYsuwfDb3458tMwO/uB7W93/ce1rosA2k/d5kFPs35JcWIFyxjNRuMpj7MxpqIq+hb7BAtQcl4u1nOmqb15qWdEoxoz5lphQ+3BAwqNpNHSP4sRdvbh4Vx8Wp0aAOrppPhcynR6sYYzzkWWT8PiCRoDa2Nz8KBkHMS/MwX17vA+fLKN3OKJHoXm9/Hi5HqzDWBkBSlJJV00LVsfosvyw8wcYDf8YTWV96KELNNJ/Ad7Y/HFMDjdx/FzoSw/jrq478Mjg9TS0ezCjKsowr44WpoznA6zeQTSbYoJpam6L9ivfgWSmHUkK2hi9m2GWTWOLwYRFsNUh5puBybHFmFk1H5PLGDoG6hhDRxDyRM3XuLRwtFR2ZClk0dTdLMHQn+hH20gH84cxvWKS9NFTpH3mN11l85QUstCzMmB1qLBfeuExiJmM60bQFGKjpAGPeSkNPQjo7USBkHlpJGukG0w3nnXrocajN2ppqXJ+P9xrH8uX/+x7iGx50uVOFlfkq5EkA3DTP/WQpI2UlEAkcryaUtKp4ulCn4tbkR65r2lE5rOfwfDrrsFYby98dJMDd9xx2HXjjVfH7r33T17p9Ux0FNh/Q6J5wFRy83JEyt6ClgmXo6p2KjJJC8M7XCsOd1tf2RzBB/Zkce7eLly8uwdX7ujGmzf24L3revGWvf04je5KQ2wQqVlHMHrqKoyc+Ue4gnT3dk5DCy3WtrIIumP07YxUOZwscDNHq5AdTeJUuV/5FIZSoxjJjWI0z1jDTnCbRkJPrnLQtPbLS3csTFW/rHwFHusewzB2oDEsC7QXe4Y8WFJzEvpyY/j01s+g3/ctLG9JYVrlLJQHZyAUaIA+COBjDKVH0X2MA30BxjABD+Mqunr6+owE2EXpdaUYX9kI0ShX0rA2UiVOiI2gOnyI5x/HofgteLD1J/jdzhvwwOEtZGIE08onMc7zHwWIepjIJdE51o3eZB829+7Ad9b/FF9//AeYVDERyxtm0xIW8hoqsMSAhTJvVojoeac0BThLvuSyVDIUdk2smNjwOci5me3OZxCkixtU6Jsdhe+R++D52fVw93TDrm+iC15BmWdD7ILyMvfuZDYFbDYi3dCSGZu3hE45neGRuGXRpVfcJKRrOAszeqxQTTLNKnbkmUh5lMUBkMjZF/NiZbBPPhnZ6lqCm31m+dbAgO3t7Nm+eOP6db+97rrSK5+R/h5gUkjXjcn5J+H2dfDXFHKIUhGVb4VY0odTrKlY4q1BMzXVJEb/EzIWalxuBHTviNYiH6FQn3kbBt7yeaRnbEauth02j8c2nooZfZVYOjSKwxz8/rBFzU/N6GU3NU1Lhto8PsxxTPYewOGhW3BH7x9x5+BtuGf4Djwweh9Wj67G1uQ2tNFapKwxaus8EjYDaEalS2PL8WjfQQJiH2pCOewZ2QXbtRC3tt+FQPRnmFOTQ8TfgnC4AeEQXbQgAekdRd49SBdmCCl3HBn3MNIuJnuYcUscKQIxn9errCgsViEGk3WQcCse1ljrmNftQ0Wgkq5iIxojJ+CsSedhcnkjlUNhnKWp3VQeazs24O13fAKfeuRr+OmmX2J972aURWpw1ayL6T42m3mbZyO9W69r70Z0H1hvVhYMdbUhpPdTBPRCumchSbksem8XArs2wjOpmfohCdfjq+F57BH4/ngTAvfehXx7G3Iz5lBjVBVmNw062Hpt1Vd22Mpk3FYo7Bk7+XRr+OQzaa0isGjdLDLGxXhLj9gYgDjMEpMMowpNMW05FjnnS0nAjA/Ddc+9cO/azmIY2Y6OwH3oYM79h5t3Vr7nPQ9/nUa+mPtZ6Rlq/SvTSgQofa+GL3wJohWzEPBPZkv88jP0uPLVqePxwexJmBKIwa31V45WVGspDdloG4ZP/w0SJ91Nv20U1nA5ondfgcgdl8GKM1M+gnwsj9+F/bh+QTl2TC3HQHkEo4yhcgIW3SzvkfV4TfaNmB3cUgjPikmypkksfZSiny5X65DcwYmYFzgb59ReiK3DR7A5dx3duB4zfvfvn08hHsPpkw8hTPBEgvXc1rMrjIcYQ41lhpHMxzFCV6Z31EJccTSFQO9m1TbmTzNeStNdY70cMiMfrJtK27RFgX0vvaQ9PdMwo+INuGbB6zCnciLzHL27c5T8BNP+oTZ86tGv45d7bikET7SyE0IN+K9TP4HLp5+JxHPM0AmUirdS8W4kRoc4PI3wEEi55zGzB1na390A/7e/AvdZpwMPPAg8uqZwTh0kg22axiTBlPzAx2gNTmV8GzMAMjdhNdtHl1szjroHZR4gZLW5QBA23e3g+jWo+e5/I7z5SVBrAWXl3MbIJJp3aZ+RYfrH/QUTW3QLjxKrPyaYRDon11vATBgRE6mUOzj8b23AM396s5T+PpbpEJG+L70T86sbqKFORUVVpemIZtesDDa7j2BPogveRJA8ytKSjGHATjKuyCCQoevVU4PgpiXwdk0hk20E9iwikC6nJmSMVEUWhLyweO3chI3XtcZx/qYB1HPrpdti0dIEWJfHX4m+eAWa7bUM9ON6RQHP0WLlXRjLcocADnstNNC6Ta0ehDeyHvf13YDN/R2MaVKIWEmEKPEjBIvHk0BTRYquHPvgoXuEQcY+vQRPD7bSNWwdzDJmSaI+PIaGSAp1dBNrImnURNOUCbk6hXHWVLEBErel4+4jSHws98jITqxp3YR28qkmVEN3UCsCJAkF0sRGzB9FmT+MDZ1b0ZPqMYGQvN1ZjLeOb1xM4Xwqv0PGqlHQC26aTVeQbfLSNQ1X0fKSlznFVVpp8CwksMT74frmV+G7717gwYc0f09As3NqQJE0ueOlu+e9X49ksMQJExg6l5t38xlLpdsJsnC6H0dvQwpOrp/uMeV1u4PM8nS0wj2NDs2/fwz47OeB//de4Opr2ElavC72ub29wEhd/HxIKAjxT7mXitqDEfY1TYZ4baRceTz6BTz3x6FFf1swraRCLkcMCxtrsHxqFayxBMZGyCF7mtxjqj9qF71GN409gU78Lv8Avj96B36ceRA/8a5DGwPDFalZiDZSK0U4KF30Dteei8COE1kUAw0WgXICysd4qYIOux51yFuopjU4cSSJy9o6cNW2Lly2YxDLdrfTlbsNsdotiHkT5lI9ruAnOPVy0RwZ2jnmx6FhferFZW5ZNYTymFbViUQqi40dUVjJPEaTHmSpGZvK9A2mwnsVxhjUbu92IU73dGZdCpMrGT94C+pOf51khLM43hp7TW9LpzhSq1PalaYMUiDL6eaO8kc+X4OZlXNRH6nmfjFzkTxsd3VYb1ey8FDbE8i5c8jyWJAdPLlxGcug1T5aPkFCgcvaWQyk+mmJu3Ewfgi7BnZgj14mF9+PnmQHFcYIvJbP3DI4Jklo03FY118P309/RKVG9S4AKcm0iAgUM52o3zwsd823+jFYjzwMq6kW7qkMo8l4c99IbWbKuW3kOIyaYNLzT1rrmD/+JKSPWwpMZ/6ly2ExztENXUSiwGyC6bSVtE4DwNZtZCjl6bkApdNsmpEVKk8ZOA4v3W/bYlN9Ltve/wUbRfP67PS3BBPVH5oR9V1FX+hjKA9/HDXNb0ZN/XT4gjmOcLYwn8tcYoLelR2rhF1ehZTfBf9IFhcRSBdULqNrx967CShpPQ9jDQ/Rwp6naYmynhwFSud5TuTngHgzWD/Qia8Mr0JnYgyz0+WYwBilLbkXHbVrUKvqyUS5Wfogc54ujY8qqTaawQyCQauwn2yLIE2r5bNyqKNb1kDLsq6vDGM5N4N+D6aUM1AnRAYTHmzrDmJieRotZbyW7VLsIxlSogwxuC8mNt1JDFWMayf0SDY0UZCzNcoxtI/UoWv4TJxQ/zl8ePl/4SK6a5X+apbLjEWSVZFcpKiI/NQKU8tbMJgawcb+7VQMNobTw6jwlmFF/UIDNFGWFfanevFk1xP43Jov42tPfg637vs5Vh+5Hes67sSattvxaOvtuOfQQ7SMdTiubjb7ME449ZPurPWdb8B33SfgHhspCLCOq8O6GTZ1GrB8BTB3PlBbS/NP/zmpZf50d2ml3Ho/3vy5yNFrGB7qQjyb4L6FPNs9kmJ8nIwj6SL4tICX7li6pQbZBXPhGhyEe+3jsGSJ1H+vxp1JN6PXb9CNt4IcqB2i8cDST7FYQKKM2RzfTDKHdEavKiB/cgxV87b/fTbu/G+Waq55FhpX+l+RpjEmYgyNKn8QEU+E0Xg9Ja2Rna2g9YhheLSB/vMJaGqcjyjNjodmQkk+D1sZyrnwmuGl+GTmArRUxwozOgId1XmaEro/OYy1iSMUsDzOC81EQxk1Fa/T4wpb+/rwXvwED1bplgHdRF85asciGAmlUVa3HxfMbkN1KMXYJ2+0i1gvxgjbuikvpaolXa0DPhzo92ECXbWIh4EwgfFYawVaR4I4b1oPNTeFM+1BYywDr8eG5M647twa140FH90648ukXQFObzuhhqC1CWM4VY1keh5mVbwCF057BebU1BgnfnAszlgsC7+XMQQtheEDC0tlk2jtO4z1ezeSrS5cuPRsdOcG8G+rvog7ux5CgNZpWngCPrvi4zh7wkl0mdN4snsdvrn+W9je+wjd2TJaX73XzqLAFqfXXVHMr70A71nybhr6IK8pwNDAVv/VXs1w79wB3w++BeuO2+kQySNiZ0TSCMctBn58PTB/YeGY6HOfBb7+NUYivYx7GPN8/OPAVVcCe/chddNNyJ18CrznnANPWRmtch7x4WGzwkMLcnUvS68K0FO6sYoK7hOsZEx++3bYmzbAxWTddx+sfXtgSXORP7aWmAlkGbr5Mv8ClcaFY2uAxKTbvpkEgTSW15P+RqGmqay8ebvXytj/UQZ8j1cVO3ZsEm/+HmTRRgU4EFFKbwR9SGFmaBFN90dRXnaSkSp9ycdDu+tlYvCOBGMeAuGM3CK8N3UG5gaqKPw2EsksVo+14r/L7sOm6nb4M368oWcpPpg7C8FAHnviA/iv0EO4vZZA0gpW9dhE+lQ9+p4lmej3DmBuSzuOmzBMN4hA0BtRWb3cNuOpmCaTuCPNvGcgwJglg4g7axjfOepD0MoaV46eiIm9jhrHIocleE452iqeN/ERGeBxBelWhBlj0T3LLcTimgtwSvPJtC5NjJfcZiZRN2iHxoYxMDLENuTZZh+qo5Uoj4TRM9SHGx65EV9/8OfY39+KZRMX4BtXfRwr5i/DmkPb8InVX8TOwfUESR7NoUn40PIPUUgT+MaTX0Em21n4nDjbxBCFbS7cEUvTPZ5TdzFeM+dVRHnOKAatWNfKc6ojWm6f8QB0czsU9tODY2z2gQ/Ad/3PzCyeEVZ1tLwCePObgbPOJr8pvX+4GfjZz4H+vgKDZF3FtLo6jg/HubsLuRhF94P/Bvc73gFUV5v3aAwODNCgJSkOXvMyGj9BpEkekRSobmXoRaEClmfHDni//nX4HnwAucYWpOcuQr62HoFVd8O3jRZLa/R0qY9xIJPeZZhI5QlWWkqKBj19I4IZti3ALO6svXUgZ7+xEVhnKnwG+luDyWLcJOXvwRGyuom/u2itLCynKXkT6mpP0udM0NM9hPhIDo2N9aioKCdqqEXor5ugUr4QTT757qGxS+WG2XH5TOSOlujr+0A0I16a6tBAGkPeYSDK43THzPS4vkdC42hMxJA+Y85tlVwPXke30R9LYFptJ2bVDWNC+ZgBlxScEXwJBxPlzUwa6Lhuf6gIs5aN+wrXQpQFfc9HRiNLodTrWSSN+uehC+amII6k/eiM690QU9EcPhVnTjwHJ09YhKqIPmCWw9rdT2BH204KTgSzWmaiMlKGrQd2YITaecHkeVSutB4stjZWgV8/djM+8YevY0iKMxTBifVT8OWL3oMT56+QB4bDo534/ONfx9rO+9iPNOOjNKopJdWBAiA0s2isEcsrWCb10SJvUxTUNPd5np12sQ8ClfhQmI8MElQRzGhYgqp+G3U/uBGzdnaiNk7Lmc4hkKZmp2egZVxPI0mAMdlFMgUW82iX5/JXvRquT10Ha9o0jDFWjsfjBjzhcNishhdlqRQzBI9AliRftNW7Bv20ot7dB+Hq6mN8tZxD74F1pA3hn/8AsV/8r7kPxqFgPSyDOynWSe+OTWC8zN9aXUH1gQCPh9lvNn9sNJP/flnO/ghPkaPHJp77u5IP81GLCvdiszYvnz+M1tH9kBFqcl2Ipqar0TBxIQXExZZyJCks8repnQ0wKquklgorxjUtKs2md81QEIxFDnFfzq9MvJ5EzfC8flfpTaHkpJCgBZqKOKkBPZEgs2VQEe7DtJpuzKmPo46xkV40ryU5qt7MvPGnwCW3S7GOQKVz4qaqEqCUJJW7+8LoG6uiMDYi7G1BbWA6ZlYeh8X1C7CwdiqtgoVN+7dg/f6taKppwKymaab89XuexC9W34R7D202K8Knxupw0uTjcMnx52He5DnmfecJxhP3bn4AP996P1rTjFUIWncgiPPrZuBrl/87pjRNxig1bp7Kpy/Vh+u3/Ra/2XE9rZNFpaz1gQXwyPrKKglQApGAI0CZRD5LeSifQKXlTLJQzjHpOd33cTNzJhzEMCUx3pNE2aPduOjWIzj+wCj8R2M7bXmhiNceJZ3XKY8becZY2XPOhfUJxl+LFxsDp1UUw3T1BBwBSaAyi4fJKB0T2AQkgUtiEqCl99Px0aMe6eG4eWtsnp21mC9y1y0ou/1G8+iGndK3cIczvrydSNuWK2HbjMzYMEoadWE+SJ+I1Q+nU/l1Wbf9hfIsnlRzn4lKevQ3J9XtcPkpWolyduEVcAUvQCzmp2XKUR3NRjgyHXrhtSRY4BmkmyDgVNcULI3ipw4CQ8Gn3IkaWpsg3TgNmhAgiyQgCkS6N6FpsxTBNdALV2UMZZFRzJjQj+WT+9FUVngQULNoZnaNlKOQ6Ji8axUp5SZr5IBLSStkJJkGdNwNULUNptw41D8Ni2vfiAumXoypZVMRYkblV1N6GXx/+ZZv4Psb7sDQ6DDCqRzmt8zCxQTNSTOPw2MbHsK3Vv+BhpxtpftU5/LjdcvOx3lLzsXBjkP40cO/werDW6lC9Vl/H8r8Ibxt3hn491e9z9ywPjB0AA8fWY2HW+9Fb2IPymnhC4BhU9lKAUoAEXAMYJz94jkPGylDIvdPAKKOJ4Ck29T+AviUlN/5LY3f3TqGE36wG+et6UdQii9YNNUijaF4rzHjubzXgyzjoNS0GUi99a3IXXQRbLpxQSJVlkjgEXAUMwk4sspy9wQoAUjHDZhYnixt0B2CK0PXbWQUA5STOOXF4mBqYsYT0PeDQwhx4Po2P5rf/oNPbVu6pePnU+kpssCo7XZ7U2UVGWqlvkQwtDs+b/H6Wbf+isHdc5N48tKjOYyjbBxPlZrDLjyKU/xnoHnC51BeOY/WJ0uhCUFfmNOAJKmRyyoLQNHvKoKLcZLuWZkBpHtkLJJIaJD1ilHwRBx830gHpk/owdmL+9EYoxWSkNO6KMnoZTIuM2Xdn/BiKOmisGZQ6dOzNyyO1klyYgAlAHGrd/H1Jr20bjnUx6hJFfpRo/cTy9s6yjApejWunHUNppRNgtum/++hEKXH8J+//jx+uPFOJBgDGU2tStnWsji1JzVsvKoSdl29nhuhe9qPmeX1bEcIT/a3IaNpYQqYXigzN1aPD57xLwg2x/DzLT/B4eFttIjEmluLZOnSGYAUwKIb04lMHvVht5lg0XsuJO4eKgRjdbhfAFEBWCZm4r4wwb9iX+E3twagPJ/gmdUHhnHBL/fjws3DqBxOI7h8BVyvfi0VHz0JDcKa1bBvvhn5oWGkJk1G94IF6Dj1VIDbqlo6KqEQ6ysARY+x6GsjipEc0vE04yNtnaRHTByQ6Yscw7RIfd39ZlX8Q9sexra2XYh6gnSpazC7dhqWTFxMcYlj0yM3jDxx/6/+2Ocau+4XT6b3snhypYQYJF/7qU8ZnMydO9dst23bZl/31BIjZ/sSBZNm/vyYZYKiTTSt55UtpJl4C4ZTB6FZuilT/p2uXyXaD8u36UO0LELB0ytUGZXXWBjRM+y2n9YM3NdcZ54go/qj95tKMGKW8Nl2JDBgnTJzL06bMiin0My2a22s1sxpOrx/xI21e8OoDWcwtTwJHzW98JqhQhWJeRKkkbSbwHMhSJB5XXojKY/lPVjfFTGTIHNrxxBy0xWido0ngPt3u7BvSwOmuRZg5eyVmD1hFu7bcD9uPPQkBkL0DykURntr4kWKQBVqZlMVGp+S46cZKikOoZkui4Bkefyo4s+mJuarGEQZBUsAkhvnZZnO5ELBrSuApG00iwHGaMvqGNTrmPLwuPplrJMBlq4pgEc2SRbB7BfBxV1TlmYW9TtESzIS9GB75wiabziES8/4V0y49HUIMr5zU1HkfncD4g8+hLFLL0PyuMXo7+xk4J81DyVGaYliZYVH7VVPigyX5XEmHUSyUkrmMXduHTCJzPsKWb9ANUiL9NMHb8SXH/gF2lIjcDNWXMZY9Y1Lr8Iyxqd+8kvrDvtat+Cx2/433tdx8BfhsvLvDWZHWwc7O1LUh+nOvcj+djzACqRui17iYHo2qkAZzpp0Dcqr/4OAeAAPrHs/3cIcGnEyHffzaevLEKnoxNSpr6Fb6MeO7WvI8cOorz0e/f1J1NYtpFTZkXxb5vRTU4ETpo9aulHop0EICmNeF7riPmw+FGRgncCM6iQtB+WaSfcizTePua/ZOcM8/rltRwPWH6zHyplHsKh5AGEPNSpBpWcUk3k3dvQFEQ7m0RxLmdXvHl7bR+t179YYNj1BYaDHijK5qxQWXSSACDSK7ygo5i6ygjGBS+ZQvynIxk2ShVYj4lqJkUHDZA8mVaYZjBZAIBAZS8StksAkIBkXzpyz6P5lsWcwQ0AFETXfd1K+Atgcy+S4cCpTIFLfC8dlzXSOf4vnzBH+8FKwrYAHhwaSGBipxxktF2IJ2R8Kl5uv0fsIALVBYHHiIT1eX3hHhWookFw75XFiJYFH+U3dTCLl13kHTDquNx2lk2nctvlhfPzXX8BMXxU+eNrbMUrrfqS/HRZdjxqG6lXhSpSFy5Aa6MDhbQ/i4J71vaPDPWs87sCDZbHq3SMj/XtGhwfjox1to+2HEC+C66kGFsgef+ClTyugV+9cxFE9Hi77+3ggvat4xkXHcCb1RAO72UoL9nr4wvWID/0nViXaaO1q0ORfSMv103As5T/jzGRsxcQRj6ZUOXbUmiwg4MKWjhAi3hxdgYSRY63Ql/yaCQfKsm62ymhIHym22N0Xwh83z6J2Z4zGQKq56ghWTjuCieVj8HlyHFSWzfIH0h4zhV4XStNfZ8EyLjQ2W9rDeGBbEzp66MZpIkTxnoAjoAhQQrHeqqMHHuXOqbGlMV9e11ATEOV10UHMmqLVDgVhF4iMRZKg8cDReEjHiucEiK6xLPYPUbuTF1PLfEx0DHgxTxmgyOsUwPSvEEdp8kKQEXh41ACpUJYBkwGbAzCBk8AhCvcPxRHPzsDFc16HBXVzzEOQAoqsjwOQaDRq3DoHJA4pJtKMnty7wvNR4m1hEiJLy50i7/W+jXLyJhwIGkDqsZoEY+htrXvx5bt/hNvW3klFRN5q6t0i0KmctDKkYjSDJeGJeM1xl2Lp5CVkjN7Rl8HIYDt6O/agu20PBnsPDfS079k82H7oU+WX5x667jrjzIjEatHLEExL4GVE5ccqjPGX06HxpH5pNKRBCqTvOh1xnxqo8338xAu8C8+eHa/W0h/dlPXStUtaXmzoCGP5hBHoZf8Jli7DoBo4XiZ+EqAELGPYWcOhwSBufKSOQKJfpckQCYDmVcf60Fzfh1NndWNSRYJxEwferduNhbKOMp37Phqhg3E/7tnUgP1dLEcPRyoA04SJMupBST2WHx8slF/O+NCxRmqgzKRu1WMUUyfamNaktXQCTAFMJv5hXv2WlXGAZVw+JvVrc18SFWzIguoAHu9IIMWDp7bEzMQE/+PgcIaxVwoDyTwaI17MqQ6hlhpC5/TU8FEQsX36J2AVkty+wg1RPfqSs11IUhut7krj4llvwbmTTkV6dMy8IUk3YZ17R6VWqZTkyjlun8DlTJl72cN7Wjfh1ztWYUX9NLxizoloqKgz9506B3pw//bH8KPHbkRfPg0vXc1AfASTM25cPPdsnDdjJap8ZcaKZagtzaJbDrTH58t7fH7LGwpagRgFLhpB287H8fsvvXN1z8Gu1/6gCwfUpmuvvdagnjGURv6fhyLXNlS3VOa+ecGs/ldXBLNmkkHuXZ6CdHjIh/kNSSRGbCPHskACjyFySSCQ8Gsj4dnRE8btj9VgqI9xWeFgYWJDU3xS5eEKAoJA8vdgzpRhLJ44SpciRaVHYMlHNFQAWNBrY09fGHdtm4yOQ/INWblcORMjUNpljbT8ZqAfJt4L8pyslqgYxPlrIpg12cb0asURBQAZ944oMjNw2jdCT4Bxq32BhfjA6vYxNEW9WFKrB/csgjuD+w4M45TmKGZVMVbhxbJUXm4HEnls7k1iV38Ci+vDWFqrd9+wUJUtMMka8Z/Z8reX6TGWP7n2Ypw15XRUBStosd3GemrCQu+s0EthdG1lZaWZvZOrVkpOfCQgCUAjIyPm/RXxkThDxQRC/iDu7tyG/1p/C4Y6DwPDQ+QZtaRIy1jKOBahMGoGhjAfYTRVTUBjdQsuWngOJkRqMcZycnQHNX072H0I9/3mukxv556OWFntQKy6tryqeXakvL7ZlRzqymx59OZHMm1j7/tKO70f0g1XXOHeNmeOJiT+icB0xRxf5czRixZNHfjpGVPiYVsTBbRIAcq/WbVE2UwSRIqLdO9IeDAAKiEtpknm3JlVu2JYt63Om/n/7V15bBzXff5md/a+L5LLW6RuUbZDyZHtWJacIEmDREUTxI4D5PgnDdwoSYEmQK62soMUbowECeAkzgE4MJLUQIU6dmCpde00IS1FsA5TEi3q4H2seOwul0vufXD7/d7synJzwG3dNqj0Gz7OzJvjzb553/u+35s383RKOzrNqqAL8lSzPAu+vGGXzWhKTghBitMlrwsgQ98ph4C3Co+DtaSMu8BE8gUzUisa0qtWlE0hspH4RNxdACOaUp6XKbmXUa8sKBYUGEoLZpoAo+yy+Z3Y2lrAjla58OtAwwXxkxq+j2KoRjyDqMXhZelXqOEugoOrCjSS/vHZDK5SAu3v8KGFjCRyTSSeakpngR9fKcJJkLW67ExScZICkfhzwkomYS3GCRBfWYrD730nHuj7ENo9zUyFuUFQTE9PI51OK2nX3NysACWNB2INEImkE3knAFpZWVFs1JCHUi/JcJyHJ0/gB2eOoNp4BCJ55pSKjvfFYoU9kUQnb0tnUxcCrOjk+ty6g5VIM7YFN6DD0wS/zmPIUDOXT1ReevZbg0uzS586dxUT1AK8qXDJnT3CKk1dXN2uB9Prq4D/z/YOXzAUqnxsT+/aXr9N/ANVmaq8Fl9IAUmkHcu3FDAxKc9iUtNX1s3lVxbcy0df8fzk8j+Xjq27m7aqwp3LVHkDKLJZMcmDYRkEN7sWg8dfg8ttg8Z4GR9JfBvdWSuv1tZXcz4tUWjRFldCWEyFsZz2ITdfoEIkMKUpX2pmKZTitMlVCNrFZF0ATimkTP0AAQ//qFddljLagvLQUoBiMImF5zGAY/guCgj1ZWEG+XCLhz7C1WwVXV6rYhJBorDNxoCTwYFTCxmMxAto9doIHl6LXBthEqLU8wkDKKnHwGOld7cKKs5Yl+0bKK+WMpNIFHV0+XpUP8Ais0qAIZJNjhVWklY7AY/4TwKg6+WcMJgEeYArcbLdzsorlkvgX0ZPYCoRM26e/AbJQ1m2M08Jwko5h6TfhwmthJHsEi7k4hgqxjGYvISfz53EC5cGsJCMoS3Qip6eW03Bls7u5Nz5u9t95Ymgrzrx1DJWR1lMavf9o3n/fdvNuYMHtYeY0v2HD68PDBhvtt8oYNIs+13drf7Cp3Z3ZtuliVrKoPLxJRBMQgLKJ5KCqYJ0FzVVU0W9ODDljT0zFHl85Lj349nHZw9jqvgCXAtZzC/9iF7qSUSi/fAH3IjH5zEx+vcYWvgKTHkX3M5tzGIbQUdPOFfDcmIMM2OnUcq5CBCP8o1MglymaLPRqxZPmiyni6ZiIRWHRi6mXsAVeORCJZhIrVLqKnSY+ANqZL+qrmvy5KDZJQ0EBA33Vy1zpCN5J1IApOSd+FF1UMncJcNB2HWsMS/CnCtfR9Kk2QncvogHm4MuDM6mcXJhDS0uG/xkg5rkkGp6l/0JPwUopn09sNSyTudVYxr0Sxcm0O7biiZXRPk0K2mDaRrPk8QEKAIYYSEBz/KyPC9KqnVhs0aDhbCe5Mvg1GkcHT+JklQy6roZLzJZHo1USEflkmRiDQ5nTbWIqvdWpCLi5PLValZ7bdVpr52tLuPnl17Q0skZfGD/x7W+uw9Es5mlDydjo7v7I7WTp+JYfnjksHbXli2mXWfO1ARI6oLrxjPeEKY5/6a3f2NT+mfv35ncIm+HSy4we2tqLCeVrdp6iSFbNJUXM3p2LG6PXVlwH8ukXE/iu189B9zf8KBeb3fZeqnbHkepMo/V1NfwMliB0e71fBSB4EHebI0lZhap1QvUiKeRxRVqis9hQ/dH4HbJ249VLC6NYGnxJVRKY6ye70Eo9G4Eww7V+KAAU84wCE25KV1sypdanI/hyuhzKGjz9MA3IxruQUfXre5mp357a0bbETGbyUyaknY8sOEvSSE3lkXyGXO1LHiVHRRAGMdckYYAAYbRUkcWIzhE6g4nsriQzGKjz4ltES88ZCdCRgFCHcl9G0FNqoDL8TpG0ylUtd340+73QqfDNjM3q2ReNBpFJBJR5xAwNYIw0/UteI3nSWIOuwOXmbU/OncEFxYnCCCykFRAuTXJNwKpWiD6ZszF4qKd17AOzVupVW1Wjz9TKJdtVROKJl1jLcdiUIPJVVr3tVfWQ93lkv22nrdaDuy935JeWagOPPWN4ZXEyoPfn8Crku4h/piHpcwY1pjfMGCC7Qtd3QFP6W83RfO3s+6tlNdrlWKV2VzEarasL6ULtsnlrH55PauPY8RzBS+eoRf7BuwObEQFdpzGRa79R8BJ/tawCT0sbfJaZAH+4AcRbf8E3BTrqUQKM7MvYin3UwJilECroFP/M2zc8VdweTohw1Imk79GbOmbyPPY7shfornpfdKHDYn4bzA3/2Us4zwhFuX5CT5TH1y2gC1k79p2W+jtb90R3hq2W0TpGaASUPCShI0aIJLAPwUCFS+TAgLj+O96MKm57GfWVbN6tlLDxEoeiVwJUY8D20I+Auc1QMm5RfwImIzzm1BYL5NJKrjb/S54inYyTJl1TgCRcES9WiHfYJCbIv6RAKnBQuI/NUw+m2yhvLuwdhU/PnsUQ1PD1OhkawGQJKn8JQJrYWEEk5PfRglDuq5bfRZnd7O7Ca2+1qGh2LnWbD6dq+ZR4k/MkrA08tbKkRnET4bgGHOiKV1G0FRBJZrApW9BjbMi18FskEReA1HDVOyNZUZTJvCQUP1vZcj/mN2OHXDZD8Lj62bVPI7V9CDS+ROE3x2QjttVHMcFzKIfu9Dd8Sjau9+umhvnpn+FKxM/RAZj2OA7gM7ugwiHQ5i7+iouXDxEKD2NDWimi8xqWn19tKTSuwOO7vf03rOzK/DFvrBjr9NMqBA38q/BSI0Cr4QRl0Wuqa8FyVwm2VeBox6n4nlMHRyyLjLSpKkvWhjbBXwy1fc14ox4OYdIzF9OxxHN70avuQM1h44nh57lwWY8sOtPsKOlR4FFxgEWFjKC8d09kbzi002uxfEPY8fwr+NDyFJZcwfSlMPwj3i90odR9csUDb8QW8da+iL92CNaIp93mK0kVN+k0+ZYCgeCY25YVlrDbcmetlvHpBFBfgbDHyoXv3f7DQimPyK7E03kmz0oIoVk/QPxLmzD1pZPoiX6IVh0LxKJI5ic+xJeKQ9jn/V9aN/4CNra+rC4MIsrF7+BE5Uf8Cg6Asp++0Zvh7X7o9ve09/ufai/ybnDagxroRndgwzAsKjXWNBZ5RImBIcUfjXJdhZemWQ/A0gGKCSp1wPMYLBr6wSHSDt1/vp+si4+2Gw2g7OTlIz5Jjx3+WVMZMnA0ueQoPCQVTaF2rEzuhmd/mY4eJ6VVByXM3FcYZibvIA1aTEKt/B0/CnyjXVpPRJ/SBjJaAFlLcBtol3FPRJwzc8B8eUKCqXnqTe/GXU4hq8efCJFv0f0XWulkAm3RraPPPbYY5KX13Bx6NAh7bp+eGK/F2g3wfR/aTI+r9hzlIluSvoM+ekMythNWdjb+9ew2g6wkD2Bi9NfxwgFXTvZZ3vwE2jr/DKslhbEZp7C6OLn64z0h+1Q1Nlj9737LS2+z9wWde/xWSwsp5qWK1cLw/Hs8MVk7uy7ekIHNgW8LfJhFgUkgUUdJAoQChx1cAnoKOEUeBSIBGQswI0SxSJnNE7o6tgGsCS4LHY6+mN48jeTteQqtaK0vFmlQ6SclAcKo4jfI5anusrKqAumdbi9GuWxRt+SqfBPHhEIeCYnKliKX4XflYLN4YfV7oXbLV/+tEAGMS5XjOM8PF6k4Gp6FLHJR/FvORlQmid4c+wmmP5YTbpNAfL99RyOve7Zhhn3OG+B0/5hVMt21sw/xok3PuwJ7oN1w+5Ne7YEPH/e4XfdM5LM/Oz4XwwdYnytpW9z/13dkUNv64jc2+y0O6oClTpYhGmugUnFESDCWjUuy3RNDhrgY8S1/RWIFPA4Z5Bv56yWKvje87+Ov3TiyvFigfThcG5mYW+H1+9CqUQvZk3j3OCBtdVB+o9kFD0M3fpOOlmbEIoY72CICQCX4qcwNv51Mv0lJhthkCfQYdhMbgKrFy5XP5lrO0JNATgdVjJ+CpdGHsPL5a/yDL+7cek/aTfBdOOaRrZyQD4D+sN56Zpl2D7o4b3bdm6Nej/9ts6mA30t/qBVM5tqFILKn1INCmaU6MMMJ1KVtzQ1aXbdQtogTOpAk1MbIKoDrb5ssJMRbGYLptbSeHrk/PeePzvySP7RsQX6fiEK337ULJ9GW8c+bNjgpC+kYWI0idjcZzGYfQZb0MFTdsJtfj/aoh+gbxkhCE2q28r09GmMTj1Chj9KTpLxEkiDZPwRJh0k+2+WV7TJ7xb3B2G1PoBi6VXEMg+S2es0+N8zEbY37Ua1gUwZZxiut2ms5wYTCzNHY7843pL7zq/GF1+cyZSIEpPba7c77RaLSVr4dLO5dmJq8eQjvzz1YKKUd/gcrojX6rBbzRZiRa8zmjyzMuTfa5JQRKJJuTItMkKh3b27ppkcS5srQ/kjy/OEUxWl9UmkUk9gNVVGtbID+cIUMqvPwFldI1PLxw5WsFL7JzLWt7EaO8vtHbDZOqgpvTCXJnGmOEhRXEIaFcRVp46aag2d4/o0t0yWjmEs/33sLj2LQca/SXaTmW7aG7N9+3TcPtHVF22+szcYuHdLONBvtlg6nhoe+cnU1OLXsGiqtd0W2HNra+uBvuamO7v9wZ4Wj8flttlMOsElvUhEsRmSr8FexmsaV9cyePr8uecHxl/9u/mJi6cwxUI/wCCV/R7s5f8MuWOcvHILD60SUEM4D1IRt9zH/4PCOs79sFk/R/DJ+x5fwlmc45b/VbsJppv2XzENn9ylu0NVf3E90162F6bx8Jz4dYIX1Q/StTEfaPY5Nnnt4Vva/J6dYZe7L+hydTW7vB6/3Wn12qy6U7eYdY1QI6CkGfH0/Fz6meHzL56ZHv1udWr6OA7Xm/nF5IXREpxMOU92+d1ssksNF+6Em+AbePMY540Z8O97mr82xHt1UAAAAABJRU5ErkJggg=="/>
          <p:cNvSpPr>
            <a:spLocks noChangeAspect="1" noChangeArrowheads="1"/>
          </p:cNvSpPr>
          <p:nvPr/>
        </p:nvSpPr>
        <p:spPr bwMode="auto">
          <a:xfrm>
            <a:off x="21272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1" name="AutoShape 4" descr="data:image/png;base64,%20iVBORw0KGgoAAAANSUhEUgAAANMAAACKCAYAAAAwhn/mAAAAAXNSR0IArs4c6QAAAARnQU1BAACxjwv8YQUAAAAJcEhZcwAADsMAAA7DAcdvqGQAAK/WSURBVHhe7H0FgCVXlfZXz73du8fdJyOZ6MSdhIQILJDguvzYAossIYvDLg67aHAJkIQQ94nNZJJxd+medn/d/fzV/333vZq8NBODAAnsmbld9apuXTn3fEdu3aqy8H/0T0M/ByY2AB+NWKg7bOPmAeChI0DrdUC2mOX/6C+gfyQweXAuakIB1GWzGE0fwCFsR7p47v+oQK7NwCkNXuvn1QFXczqHXCJrD3Zn7TVx2L9pzeO+VwIdzGcXsv8fvRByF7cvZ/IEz8Lypkus/25egC+4fNYZ8X5k8mlCqR2JYp7/owLZVwJDLo57yMKpAa/lCXisUKXfmlHrdV3S4rLe8g7g5KssJI/Y2L8XyBWv+z/6h6f5qGh8t+vji79hxed9wbUueB5egWnw8wzl5f/omeh6oHytC+8d8ltjdrnbPprK3HauzJ1PR1zJPq9r7xMu1/u/C4SKl/0fvczJwnLEsBLlxd9P0RTUtrwXX5z3ZQzUvcP6OVqCjcUz/0fPg24H/OvcuLg3gAMC0fiUj7ntVNid7fFg333Aa64BAsVLXwgpjPinictfyh11u87HVZbbuiCXcf0Md+XuKh4HFmDypDPw8cop1lVDrfjRvi/bH+PR0cLJfxpyvZ+AmAWEaToCQcBHk+yWWaZvm+0BUgwYEzuAsW/CxI5/EgfRQgXmunDJFLf13aqAq+xPRJ9X2DbsTA6p3kz+kccy9vuuALYVz5aSdQNQR222IOrGSeWWNddvoSpvISQXgWUkUjYGRm17P7ebEnms3w3sfSOQLFz+j0EvUTBN89e9ff9bY435D7lcuHvXT/Ax7AXlg7QE1TMuwPvKm/GB4S7rwZ0/tN+FQzhozv1jkvVloGYOMK/OheURy5oddmEKpbTObyPocls+24KPA6n41xnPfN5GzpVHOmvbTBiJ2+hI2jgQt+1dvRaePJLD1jcDfQRUbIGFj88LuD7oc1uWKcGBXck+N/nRbH5wb9r64tp8/ltvJ0jfBngvBc6f67HeXumxlvH6MrcLphTbxauL17ts7hFRwyl7qDNj33Moj+s7gVVX/4MpQIf5Lylyr3Sftvz1+S/G6u2Ze9a4Prv/M/mv8XCGydv4Dry+err1TTtjd235vuu/Echv4HEf2gm2AcIKGGF6WdN7KOBnA2dMs/DqOq+1IuxxVXlcBIxlYkEl7hoqbEuEfjxRhs3GJIk0LQ1TLpNHLpGz+/oz+e39wNDcgOvSkNvyKnOGGQhAeFmux6mpSCnbTh5M5n+/PYdfr3BZn6gOuhaxbcoq+JCchvCHfhPVHan83kNZfC6Zxx20mgOPs4rreKaQ7x+Hns6plwZZNde4rln4SvuL4Wo7//hvXJ/q/FaecTDc3ktw1YwTrS8tOANNuQwlIoe8PwLbF+ZFbuTifUh1bLQOHVxt/+LIbfRiutFVKPKlT98Bahe7cEGjC9dUua3jAl5XkIPjZnIdlWdnWmU8cMb/LqVx5/STrDNgKZ6iN6ZdW3XRvFmFSrmvPHTL4OcPocWhHFlPROZoFb08VbBAIhXoFMrUn8rv2ZWzr2vP41bNIhbO/ONSCYv+ChRCA+ZhVnQSJoWrUe5yu9ypkXxitAe9yTbsx0Y6b9RUhcxHyap+g+uNiy+xvxCtsV1P3Oz6TOt/5b/mPRfHzTvX+sKMlTh7pNtO7n7Ueqh7r/U7jxsJgu6Mpvm4aMpSu6ainuDiYHc+aR26+8fW53p/n/8Jy3zJTvHeD5w02Y23Vnqts0NuV7XLAhX9Udg8+wgVBfcvJpZjcMA/AkGG1sQJsrxEsnxGunAGVE+j0t+mgMKuaDCdH+rI2Dex+f0+l1VJP7SChQcIRLfbjTwHJEELOJDLoz1to3UY2E9ffdf3gSOrXqY3kf8aYJpY/RrX1QsuzF886ThMidQgzAHyZlJw5bKszrJtl4fa0IVUvAejhzZbrbtX4aGe++3fYh/W8Pq8+3T3OUuuyH+5fo69oGMnvvvEx/CN6f9Kq3QKPubxYuzx31jf6bzd/iKdOmk7C+fBGw1jUcNM65Nzz8cFTbNteGxk1v4Gdz32YbwNY+ZG5EuKCKILZ3nw/gqvazkFVYH6M9/zO9YoOcKr5JzX1tkvEexnJOf6YiGyRKNMaaJKlkhF6ViSCNDERpWPntx4QJVSSf28TO5ktli0c+YpK0aXs/SfYrwsYzy6nv0jeXtba9a+6Ungj+9FMVZ+GZDTtReDqlreZV178jX2lY1zUTPYZ7l2PIRU6wasGW6zV9lp7OQ4jHFwqj0Ba26sESfXz8L8iQvtQFUz7PiQld7xAA7tudf6Qfzm/B8a3orXTzsJHw1ErNS2B6zOSYvtSO0s1G6+Gzfv/2HgPTiSaCvWK3JhJo6rO8X66IILcRnz0mlBdu3vrLs3f95+00vJ3fstcMrxXuvaWq/rZL/byGhBlmUSqK4pVJDOkWrOW3Y2m7eTtBSjqRyGeK6PWVI5y6pzl1uTA40IuEPUVIwSrRSZwGQxKHElmZjRTTPnFkqfbZRVN0nVjxE08ikDvMZcMu66ZxUW5+T4TPp9rGPFeo/23SHuy+8kCvOZrJ3py9r3H8jiy98GHiLvXrIehmh8N/8csrxnu65a8Wb7E9NX2LPTSYLoHuxp32x/I+XCTdEk+g49QRZtNywT6yxMg7v5FRz7fpTlUu6To835a5pn22c2Tkcwk7YybTvR1rnLHmuYZk2YsMCO+kJ03SpgHdmBgTXX4ysjN+Mr3gtdr41W2/9R22Tn6OqFKpqscOVEhk/V8Looom270L36V/hY6kb80LTy70xfAMrOBd5f47UuosvjTeXtnrQLrf5yHPT4cIQA6s4FMBAIYzgWxXDqAIaybcjunYGqgQmYUT4BJ1Y34eRYNWYGY6gJRuBzHUPoGTsaHyr1BAXyVy4EO+g3alpBecaP9jhBtovnrcIo/eXklOFsVa6SiMfi1BLtaawdte37LA925/Po45kxnktTmWRHssizizm6nN2HgM63FyahXrL0F7Os5s2uD5/wxvy/Ns1Ay/41VnLvw/Y3ejbh+8N3m+nq5+P7unE5fDHbMzdSm3tb3TS8un4ioh6XnXcxGnYHYPnKGARX0pnejiMPfwdfSN2Nb2mKvOE411tbFuFjU5fYEbefWpWCNDpgYc9abDm02v7k0CHchnUvjQHYCvjok5aHud9Mz4lmNcdu5SbNQf5BKprTi7w6j1294mQsmj4b506ahpVltZjhjyJGQPisPDwURjeF3TIC75BGkVKn26oZFpz6jQXfOiI2Q69Kx48lzCVCfTQJWM72b0CMmXQPazgDunY5HIhnsanTth/bBjzxr0Ars/yNWvLikMNmMdfCWajEETRQvGvgpwORp1LoxSDajN96hKlUMD3hy/EfZ/4/6x310+zabXdZ6QNrrY+3P5m/Hk8YDfNCSbGPLxrE4urJ+PCE2bi0sp4SRhELEkiBBjZgJ9ofEZjuxDd1QfPlCKbCmEl5OQ8eawE7IXfu/lwST/b+wrT5ucAcw2wsc9VjOUftRjyAXcXjf1N6QN17Pc71T8DroxOxLFyFcrpnfleeVjZfnM1zgFAKCAGlCCIT0d9N8NxAazRGZjoAKb12PI0HWqnoPte1LxKxaM176I88XLlx6ZxtpxLp/MCQG+sGw/jt7sm498p1L/3ZQIeV6pXlOx+vmnshvjj/TDTShVDnlOzUGHLxXivbuR+9XdvtDZ1b8Gt/xDX7rH+z31M32W7a+TCye+5zfaTzR/nvs6R4oUDIufAwaYiOeQf+GelENFZOtf5f03S8t3maHQhUUOqnAB37MPDYd/HVkT/g08WcIrmNPsyiCuhlHWtMXc/kW3sxH/NrZluvapmNs6csxOSqibZ//UPW3o032ddkHsKWYr6/BXl+eQ5On74A17Atp5TXodpr0/qkqRbUenHNSUbamBwBFwg0XSHuRsncdmq5X9ASrXHBp/xOHm2d60mMu5Cl1Ia8BJ1TlkPKo7wiXeuQU7eIqkk+l/mtPEzG1SzuP628Y5Fz/lj5SushFX9m7TxSqaydGHHntw758POtYdx8Wfufpaz/6vT0bp0Hf3UV5gZr8P5Jx+HChnmoiMgXIQOzDGqztEschEwuayVHBuGpaLADY4OwNvwB97Zuwi8qWzChvAUnxOqshliNHfbH4JUPn04hOUDr1rsLj7U+TAuwns6XGZpnoTmIVC7AGxum4D8mLUZN9TygvxOp1T+zvt/7I/t9zPFMgBlPMd9pOGXqIlw5dR5OmDbbqqmI2QHKlI8K3DWYgn3v7/Dg/j/iXxjXdRav+avRliux0DsNr6uchvOiDZjgsRByZwkgcUOCKtvvgKlEuAxJYB0Q0RrZVFep9cz+cwuBVk02FIfTEWyWYbO8FH3CpMuGn78DXlcBSKVlFyXXkM7p+pL68ywjrenRk8m0S+ln0lOwKQ85+gG5fRby9GHduxmb9TPxepfUqMpwqNgsQyX1KkZjnGTaqD7LdVUXJDNH+1q8ltnytFjJVMYe7MvYd+2y8W3GoJKjlwyVdtMhC2cjxFikLHEYx2Xz1kdnnmkvn7YMHsPUEQ7OsMkFX4iMYC/To0ix42ky0UMt5XN74PKEYHmD5IeP5oD5zKIxMmugG+m9a6zHDz1qf37gl7ibR58ZFIyLKmbi/VOW4AMLL0QgPgpsuNP6zd6P2+/i2f5Cpmeg6Th+ylnW2447yT5l+izURYII+lzwBimI0qRjbPdACtjdgfS91+Prgw/hWrqzL+SRjfG8KxETQ9YNV8B15W91jxO+ra/HVeUL8LqyGVgQCKPCnYOPLhxVE3OyHUdB5ADJIdWiJOESiCSo5GeO+6lVPPUTFwIU4qOxUbFVeQp7Kmgjezr9pzIbnptdCOWLFkmk/GrxserScaY825V028i90kbgcoKIwZ7WSDhlaOzVXlttlsLtZnrYQu52xmz72WlZQI6/06bxIE0nbIwtsuF9HUHKsm065nkCNHvEwhgDp+x2JALDSAS9VlnQK2gVCmIR+WTW7mrL5m94JIdvvBlgbX9/cro5nsK+c/Bv8y62Xj9lsd3i83Pg2RX55WKesVTSpOqVjpEIIGT1W9Oz3BJMDIAKINpyt2Ufegw3eS37j94YEvF+V/3oSD7HbPfz3/ZCCc9AEzGp+RJcu/hSvKFmKrDtQTzw+Ke8/w/7M9SHx6DFOPO48/DJM19pLayts4MK3KOM+gMawLQbKQrZGKPePvahl/trH8bg2t+4X4vHcrcXCnhOOsqza7l/XUE0iuLxp7T9LXh35VK8tXwKpnrdCLqyFAp2/KgVUhIvxUcdF5UKn2OJHKeZCirHa1I3Kj6iReJ1lmOReL1N/idotXKX5uG/mkAgl/KfIZDS44Dk1OW0XOdkGmQuWH4yZSN9Pl3C9xQskVlo5Fxfeo1D3DegUn+4nyUokr/kzk00vRlaTa05dyxNkWMKlmweS3rzyF5oI/hqdpMyYzNQUFkZKs/Dm7Fu4BF8aewhbG/yY3kggNOtFFZEs9a0MnaoO2evOpi3P3o8sJql/l2plB34RcNHZyXKBt/39RNvOT92yZHqmmaEwjFm4iBq7n+MVqlvp4tjYaNhIoMsMiPHwfNSWHuPuOG5azb6q3oQWNKFqmqCide5qJkEqJ4jGNvzAG7fczO+hG109FZSPEYoQs9jti1wEVbOORdfnn02lnXuwY77vuD+IB7NPRq6EJcGIq7m/nX5X/traYxOxidPOBuXTp2KcLQcrvIIUOm2UGb5kbL9GBhLo38giR5qxG4Cqa2HivTXuL3z97gaA88rwDX8uoHdqlkJ67RVyPGAI1pH6T2A/5VvxJtmH4+3VU7EdK8XIbPYU6CRFdLWSRJqJQc4TBIwAxxuj1oc/dZEAzdpwf7HtEhDPMHzcpO0RCg9iaaOVsR/Jg83sPhDPPYZCvMWjpksRCk5YHKoCDDqGaSOy8NHEHkm83DRozDJ9J70Jz0uknNeW5Zls395+tKp+yknBFbgIF0D9cNpi9rAsgSqvEBVRyZRCQROYb3KR15lXcgkxzA6dADrh3bge7mf4W7pispKRPN+1A27UD/qQ+uupdguL8CU+3ci0/0v170uvCjS8qGp9ZVvikaCtSP+lH9fsBvbggfRGxg06z8qMtWYlpmEpkQTvhb+GfqvWINwbRbUtkiSOcM3TcYHD38A013NeMBagxtrbsLQ4t2onQBENCCkdAbZ1q1o2/mA9dOeX9r/g7HnGaNUoGz6u/DuaQSL14/+e76NP84/zqo4/hz7Ij+9iidXWe1drVbyoqvtmU0TbX+UVrGCdVZSEqP0iXT/vjc7hu7hJLr6bWOR+tOwtzyJw0/83v3W3N25e4o1PSPRCkncMPcKWFf81ugW0dPEij88O9+Bq6vm4m3hZszxBxA1N0wdjV26VdLV1PjkC5IHKFC00e4jFPwxc9OZEsNjc+gCnUSDNIkNoFXK7qKMfY37D7M57GOO/LVOpKt0KoV/CvepQCxZLwpx8icWvD+i3y3BVDuKQv70Vhcol6XLVUMr9G5yi/W5WY4DMJO/2GFDzu9jbUXOvuEYd9k/mw50eiPb/zO6gBvYLrmAsnbKV0zaZNnW1Jw8vJexHQSzU06O9jwxRl24Fw90bsLXlv8ej/EM7JXwPMjt6VRsxdx/NzIsunvax97XVBf9RN6fr/Ky5TEGOwEPEWKiQTLWzWDIHYKX6s3LkXoivR+fXvQ1+M/fhzJaoN0Mgl+9+gP4F88rUE57nqSvMehOYW++FTdl7sDqhrvhmx9HA/1iCj/GhpDc9Rg2brsV/5W7DzeyCc/JhMqrcM7cc/HFimYsan3SGp2/CN7Z822fl1emNVAZ2LSkVpRCUEbmx9RuNj5juzCUstA3nEN/nBaJeUfI9q4+ZFb/yvpG1232J9FBWD8HXXstXNddZ9p5zLb+chmWnvpKXFcxFSf4gij3qHLllPVxwOMkCSiFJsn9xCNU1Kss+Dsss4JB5+Umi+9suplkyNLyJxn8e66h20VQKa6w1WKqaIuKw1gPDpexYiICMb2JuP00rRKtAQ3zU+S03tmyfao2cxUtwr8STCrH6aUS22HIyS8qPXas8w7pnI6rXeqPLBUVmRz0zPdpqWgxjaView1PRNzK3CeraKVexTbRf1OIYcoiL3I+5AZ7cWTfBvzgx1/Bt/7nT9d2/t3I/auy906a2FTx2WDYPSWZy1gKjtym9QxcGdUEqT4iDIB8niCPkysc6UZPJZq7J+HB9jZsTfdi4YaVeGP+NWgMVREtHHT6NbqmyVuNEwNL8UpcgfkHVjI4KcPW3UPoTg17qiejqXERLrCnYtmQG4f4r3R50J9QIgqrapI11xu0FkSD8M2aZbvLKUwx+tjlBHR1Lawy/WYTtdxaYzhEwewjgHoH8+ihH97HgeRPdHRZePx31j1dmwIfx67s85pmXbXqmOKiG7DBu96K6068FJ+paMJxfh9dOk0sCESyQto6SSVIaMjeEQIi/1ML4btd8LM91D3QlLiAJGE2ifsuluEhcDx7qRjY0vx04oaxo4v9dtEFdwlQFEjJmiGWnWeskb6Pu3dQWPWk09GTJKcX3OZY31iTDdenKbRXMz/LNNPySspXep32neRQ6b7o2c6pPzwm4LvriYtz2MYZBPJuHu8tLHtyyteuN0GXY1NhvaC7hYcFOvKQ7rIrFEJZRQNOXLIMp1/diP7vbsJOnj0WjW/FX5Xc11Sd/Or6quiVKVcqoBEMUDXp6S6Rh6AK0UJ5FPRohqHYNqncJvpeZw2vwIWHzsErUqegyV9Fv5xs0KJ8Jfo3rpgf/qk1iM5tRnPzZCz3L8Ql2XNxaeQNOHPkSqvq0aYntz6+98ZO1+g2TMIwAeXop2NSJoRZ2ZR1ypQpsKbTBZBW0yDUyq2jEIXZPA+Zv2sv8MAjFsbGOEjUZgMULs3cDSRg792Knm334Zud6/BRPJFtLxb9Z9GPTsCJn3ozvj9tMV4ViaCWusZlQKNeOEmCWfqb7TSPQNxPa/Qo3R26dHR4eOLZScDKVDIfNbWP8dDRO3dOEqkYlq8p6+ytzLeHYyBXYDyxTam8jdQZdKU+RTdyPoVUEqwynfY7pMud8o9FpcVr30m6xjlX+ptla+pb1tIzkc09z0am2kZ6J8eKMaCJlZhPIqgVHHnGfbkwEaSZRF0vM8p2UsQ8kQq0+Kpw0mWTEepci617aNB49u9G7tdXn/zuQMy9eDif8GTIZd1uV5sFpDDVSMDjp1ag+pO1KmGQ8kXtAGrzUUSoHl2SaoHJzDoU9xsp5bMrgOnlcNUG4adkR1JelNfUomrqJLo2nkONd+VuuGXbhg3PBSTU0mdOuCZHI9Ypi1Yg0ERtlePA79xsYZiae3IdLU43cNPtdOuGgYWLbFDAkabgjCqx3UMjyGy627qj/Y/4NHb8ZSvJH3o93nPy+fhsbTOtEdlkeKMeOILn7Du/ReKd4gSyM8na7R3kc/IpKOmSHC8osPmp4zJwIwspUG+xEVxA9krgHVImJ6OI+9mDLPtWxiYDdPFUXwmZlRIxeh1vo9fxVtZPZ8K4lapEW6VnovF1ifS7tI8OlR53rmO/cwSRFt7ZUoTcl6XyzObps2wk2YY8LbCbYHHuNbnpoqcP00ppep9KxFhOgZ6JHgCCtFJVtVhx6hLMPdHCgd8dMCt1/i7k/peqk6+KRDyz0wz90pTOfD5v3Dkf4yO5fF5aKpccae7b5WGkol4MpxIGbOqv4ZiY5vfQv3cbYdBUraWZiQpyr4kSXcWIWPHXENXKMJVHuQ9WSxlG2nr70+s77/tF3yMMv8mYK/GqpkvxvzWnWW8cCaIutxeyHIM6h34WXeOaXDeVsdNJiGi2sIpF1xOveQpMK3Pde58Lk6famL2YQqfjrDLNtiXYlDRTngPY242h3lb8kSwvlPsC6ZoylH/vanxn4Ql4e7QMLYyNNLlJiSicN/tOkmBqK0GiYJhZLLGSAuSjiwO6OoqFEgR+klYi+xoC6fUEw6t4/CQen8C0jMfezv68lrKo2TUxXWWOp2IdmhnLyem5hy5emgcLg2SuyVMAE3Uc3+tY3lnMzmF5WhuPVe54Uj4niUp/O8fGE8ciSQAN/YJVfIkg/6ELmZuoBAdZodzWSjaTebxL2fa5tJiUBosxpJttF6jcI+QJvQu7kWwuY3kO8AksKQIvQ/lwBWZU1mPRGUF0/2rX05aFWZo8WvX8evcXkfvKyAkTKyPBlZpdyLJ1eY5GAUwehGmVgr4wO0RpZc8S8VEkR8aoYDygvSoEqrJCtRHkplWh/VA7bKodfzBIk1wcdTFYi5L6GfkfYuAyyBHVVFttGIN7O3q61h6471c9D+1TSZElWDl5rnXF9GWYM205VtSfh8uzzVg03E8r0k/xn2hPapiJC2Yfj7KyciBCwSynn5+gZXr0MReaJ+UxYzFrZZNSHLyEtDD3x9gUKjjdPbVGBpHp2YOHc/ue8b0RliYbGCP9CT15BSZcfBG+O3E+LglHzByHIXVvuJUdYHuMNyxyhk4g0rGiRdJ9IiUrzLxUCF66L76ZPMXko9vjrSkkHy2v3C//osK+h/mNm6NyjyW0Oqa62Oec7tzRzfVIm+g4BU6uZUJT3v9J147lmskKpywlp70OOceVSsnJ6xw/1vmSczb7OvwQ3bdPuRC+g0CilXEPsT+97Bu9iuz99BoIFIug8nJMPfQwrBM5XmxffjfzUmxcHlom6mGb8Z1b1kn1F8FktkxaKBCpRFNFPY67pBbp6zdhs84wq/XgtbBOOw3WM8W9Lxa5L/Uv6olEIqeXhQIN2TwtE8HkpfrzM4XddM28DKXM+hDhyYUAQSagHeUhRziVTKN3fweCeRdi9K3cCmY0WBrBQXLhCFXLYaYuckZ3dispVZUhDO7u6Op5ct89v+oqgCm0FMurmrCyrAJhMsgXLkdFwyzMqV9mnZ2uQ2P8sMtVO8s6fuYiVIRYhPDa0QOsesiFCIPxBcfTfWFBKWquBKse4flRNkWAUiA7QDu3/V7rgYE9+CltHht0TBLTRU9j/LcXY8H8k/Dd+qk4g7qi4NY5gsN6xigcmq3SqhDDG/0RD0qB5CTqEiXFDSawZllaXaLpbN10lbDIeslyCKCmPKc15kfJVuTssz61IbuNh9YQTGa9DoeBx1Nn5xH4EOOjCcwnJjntLy3XSaX0TL9Lj5fuO+WyTt07GqQ1CvwP5YYurZlkMZmKWdhnbx/jxo30HNhe3WzW9L6XkYFnHvkxm7FUH4skAO0Er5jE40xGTwtIIqf97JOUTSiG6kg1Flw+Gfnvr8UTetfEgw8CBBNwnbFQIqcZLyq5tvfU7B+MD38zPZaLVwQidN9cSKXy9F/z1OwZZLLkAEGm+i3CP1MZRmtqCANjo2ZM5Ff4mLfGCqDcE4RHnczyj6RXKcFcQ+SaLFJC5oIpzjLp8uVH0/SPhThDNv35fD5j2WlqqiSdMJl2hmC++kn21MUX4V0TV9ofGWy3a4b6C9qsg3HHuictxIdszFnIeshkVSnvJs6fw2zGqISL2/3rrdzaG6yf9W6zP4gnjvmwoBjsMNlpk6HNb8aCS67AN5tn4GTGRz7VE+9k2YzRBBZp+RitR4rtSrFdRwEkt07gKVoj8zpHWlIdH+P13Zsa0L7vcnQnv4DB6K8w0vAHjNTfhAHPd9B16LXo3VKDlNa+S3iONfylLS4lCZZ6wL6nvHSbLsshSCB5NXFhBo10rOucXj9Tuc6x0nPOfum1IrWBfLEo/AKzac8xSNk9DGjD6y0EPu/C8FctjHFcXXrshm5f8MO0Rl9mLP/RHLwn0LUQT1me4bG2SuqT5E5gpZhVVmLi1Ln48BP/Cr0CLkCQ2QIagWVWrTxDU/5icq/CKvtK/7zdWXjXJcZSC8u9kdpUOm80Ys5mJ5jJT4vkonVSmxMjo5QLuoC+p2b99NdFEJrXazCIMG8xUMykrZLhqjLyj3qiGwndo+hav+dQ5+aDt/1m5PHDPGq7ZmBeea21MhKzYlkaMS2b0SSDrg1F4G+YirLmmfAF5XnysBbeyhI0TgXCWvJCbZ5ju7V0ME7mahCHBjQN7jqyf5X1niO77W9l73thi1l3X42p0Un4Ue1krCCwNYSmD1ouNcKSUgS9VrVruYx41r+H5+iSyWUptUICkfrTty2IweQ1yE3/HFyz/h/czefCqqRvGp1GyZmAfLAFdmQ63E2nwTv5tRjrb0Hq4Hb2c6QQ40hoxMvxJL6KvTyf30XF94gL+QDjsFfnEXoH28c2HdXm40nlORJWWvb448U6nkbjj5fkVzzjr+ehU2wMCVx027ymDX9akH7pFoB3m4Uk+WrT5fVwTGWhLfJSS5oUV5mrnDpKScckoKqHm2AZokwzL2tB7gdPUH0WztqyTJ9iErBebJJM4lcj6zKTel0HasK1d4+M2tnKkH9pLOx359lCt8TWuH70X+mTaBm4nxbKAEnRrohgyTCA6RjsJ17oFxNolmIpzfApitQyAE1AKHmpshk/7Vu9bUvHjn1f2L1r0wN3Yq9hcaYJzeVVODlShlrdNReQzI0+7qu6YIQWoAJWkAxW0XoM05agkskCUZbCm2F1GVYxQCdu811W67Z7rP/qO5T/YPcP7cdw4FlfA8Yank63no6JtXPw4/pZOMHvYwgiK0fNV5yPgY+DLBYM7edxCkKglsLDOGiIAbQWHkqQFBsJgn27QxhwvQvW/M/AN/WV8FXPhD9aQ80QgzcQYBDNCugee5k8Pj/BGWFUXYtgw3EseAXG2mmi0nvgJQ+MWIicFjvCpd/cz+4myBk3WZfz0jeyvbKIRaVk8v5JT0k6dqzzznFR6XFR6XGnDaXE49KjHiobxX75lTZGJU502zzpY98S0Ayd1WYhQz66qV8UYVgaf5Wvfjt9LyXnnLbOPikYQpQh/9RLGjH6o/VYXzhqwKQ1lS86sWsFWoVD+V8Oru5bmV680e+3KyIB37ysy/YUMFCYbNCScJfiJQFFpOdGo0GMDMXp62cQpJQFCRZZKSPtulhAkrXyUgLJwM6dB3Bg6+7fHtl14Notmx6//724k8a5SGRcZAIWUI7m6DJp8tJBEq612iFF/1n3h7PMn+R5JQWsKf7u7EJm4+3Y8uRvXF/bdqf9g/4tdtdYnAb2kHlys6S0Z6drpyF24hn49ITFuCRA2XYsQoIynUkSSHRDdE+EIaUBlUz4CGsYpVaVNk0yX4JuoCxYf/ckpCd/Ge6pr2Y8MBFemVn5r7TeBjxUOB4Pf/u88Pm98BO5fu57yTc3+earYgBgTWT80MqG7D+6At8Q2/S0JGJbrFkU4IvIfoHPAZJDpfsO6dixuFN6/FjXOVR6jvUbySomKUIX+eClsvEWQTVGgGUJGo8mH3RNCaXYv/xpVODsg0To6BKsUsCUXlTabgdwRSscjDI6D2PSpWXo/eG2wqJqAsnM8GkZ0osJKnX3afTHzOOj5wSOG60JlV1QG41Ek0aiWTMB4majXeydRbWsaZLuoQF0dXbDRfUcpjYNeAQkFqmHWuTeqcf6PZjCrvVb97fu2PelZN/gJ4+0Hvn1Yzs/u+PfsVfD/BT1Iu6e6mpmXLIiEIZfMzgaCOPTSUC4n+EVHYcsHNzDA0V3ytxL4qDsfMSyt9zp0k+7ca49e9YpuCAXshYMbPTci+68wHQsKh2Wo/TJc/H+mSvwtqgW92lg2F9llJZPxelK0jGVUHsJKrlQcjf9BHiA1shYLA5oqpddb6tEetaH4Z1+IYEVJXAoQEXwaM2j+OqkXD6JjoPd2Le5Ha27uzA8MAR/yGVmR31VjYyfepEbfAL+cqLZEShnWyQjuKxfgboE2AjW+B6Ov670vPad9Gyk86Vt0HBTmcmTSFKJjBzkmByJMa5swmhHJcaOMHbrSZoVG362LbCQl55tIzGT8SOVkgYtSVcucQb5+Q4bwRPZBykNSYgDDgcootL2qX6RzmnfSfwt2fEGUeuNoYI2fsuN+42bb9HdM73k1rn6L6ZjsuyGOdf6anOZc8ujoS/UVUXmJOhnaYav0htG0BdhbBRgROciAzRjkGd4RKAZi8Xi/Gx9iFYowESAdbcdSXd3dP1v55G+H+/fsXbX23ErHaJnoZWYN3U5/rNxGi4NcHBSdMyERyO4jBm8FBCLA6KV6iG6AoEYz7EqpQxxnxmh55WHNcQgduf91sae/fbHe3+Me1kyHbTnJvsGuHc+iFdXzMJ/1U5AvXlorwgmwy0KjdxOxWsCVULr5HjYT1AJ2MYSsN3KN3KIoKt6FwInvBeBqjrDJ4HIQzdZLp1cYgFm9c370LY+h5C7DmEGhOQmK2HMw6AjQQYMp9sx6/QY5k7ZA1fbdYjUrjMWz7RLbRovDs6oPpeYONeWbkWl+6Lxvx3ScfZVj93IKidGF8I/5QoGt0vgCdaQGUHKs15bwazGX0/BpmlP7r0P+b4bEG0+aMbUZpCrhbCG2C+zVErglB7XqClpbYPzW/1+puQASiQlrLFgmaNJjB3eg59c/gV8mOZJ7r6s03M+QvNC6FgsMnQtVnpOnH7SvFjI8+n6qth5MX/AoxUMfi0vkkRLeqUGRU7spPgoSEmnX6Rb7YfaDg52dXV/o6/tyPcvOPLNZ117V0JW7FKcWz/H+mzzLPs4zQ4mBlgFmaTbXRKiAIU2IOGVRSDjA9RoApbW5vYfAXavsg51brCu79yf/83IjdjDMsXm50UH/hWzAi34ac1sLGPQWNCMpVery0ocbD3XpfVtmoE2s9DMK5BJbnIUjri9BL5zvoZQy2L46LJ5dIeXmkG3GFLJMaz6xR4ceMwDf76Glj2IMJVQgBrEQ6tuWMuUoWeQTCYZZo4gXLYOi6Z/Fc1T7oeXfTZtEymvhkDb8VQqJqX5nOPONeN/H4tK6+BW/RzYTcVa9SaEpl9KCz0RrnA9471owZsYR7rcTJCMDSI/egSJ/fci1/FtRJsYC1IpmgzitfiupH0HTE4SoErPiwdK2neuNRUxCZBKAhRB29uHIxtX40tn/xLf4JEXnY7R5QIphvp5/8Odr/Av3eR1u2eHQ94JOdt2ZSgxLkq2FsMWbsySNPK0VqMjYzh8pG1LR0f7XT093T/tGxr6r47Ojlsubv2GJpGfN6WyaE37sT4Z17JZzI/WwpLXqEkJxW6aeNDLEjVjl6RWHKYVOrDaGt79IO5s34CvdO/FVw9cb9+eXm+WloitTyNi37ruOiMWTxMdaipP4zK8q3k+XqUJBzNIztVO7pJkbtJykDR7J/fPzOLRMumOfibjR6r57fBNPbvgprEDbuPauTDcN4g7v30Au+8tgy/fjPKyMoSifmO18jkLI9TCw8k02+lGJMxUJn8niq6DCVhjqzFh6k6zKNW0TW05Fum4c95JpX05FjnHSzlWep1IvznsWVrl3sPHI7jofxCe9Rr4aufDE9H6TL+ZdDgW6VKdc/kDtOC18FYvghU9GfEDg3Bn99Kt44CqLqc+bR3gOKm0LQ6Nr89UxFSal22mvorR8Fcst7H5dwfM6poXlVTlc9Jtk/7tww0NZZ+pjYa9Mr8RTxARP7UPtyYCz+axo3XvgeFE8r+Tqcz9Qz29/Z3dyfjb8b1nd+menazQBairbsI824VTc3nrfNu25tLzCc702nhVo426mIVt7dYTP/Va1+7P5/ZRAwxiNZ4TuAIT8f8nw/LVUzH7sgtxY8sszDr6UhPlKs3pDJT0iAZRk+Xad5LO8Xhf2wSk534XnqYV8PncNNaaWPAjmYjjxs/vws47qxH0tyBS6UGEQMxRQW3quhnru25A/+ghWrwMvWQfGqonYsW0yzCv7nLk+gbQXPUBHH/+T8xMoQG7M4JqY+lo/knvSDrv5Bt/vvTY+DJLt+zvKH2MwaHLEDvpkwg3zqcbPl6aXxgluw5h+JEPIxK7kR4GO6W6xHuNgSyRkqaptFWfS4ClJVK6vyclS4P41Hm1VVuRmld090YSGNq7Cd9+7ddxHd092boXjRy2PSvd0vCB6kBNYInPtt5QFg6cPSFWUVUZroRNMLX398f7Rgd/3jc0+JMtO57Y+LTZuReTFuIkz0muj89rsc9/m8/GNXMpu7QEA0esruGt9k/8O/ET1CFgVWPaWBLdnWuw5vRVSB4DOKWicpS+tRKR2c348vJz8OZIlKzXQIqeloukgSkFkbPVMZXMrSxob+/xcB3/XaBsEvSiu4CmvxlP3vfjbVj17QAyg5OpKf0gxtCV3oC1fd/E3uF7MJzqQE6rUVUvy9PMXkWsFhPKT8dJFafjypV3YflFv4GrguclOMei4rVPo2Mdc+iZzjnHnS37OdrhxuDoGxBa+hHEmqbRQ3mmQl8YjR3ajuTmDyFScRddd/Zf/HfAVOriOWBhtQLSmG6/83eI/NAQmGt03gGUkkgnqfvTlIWudqy65w68780PYFPh5ItDL4gTN7d8qLG8KtJU4/M02ZavwuX1J3OJ7OHWIz27L+j8vO7Vv2h0Ba3ymy7B8Y3zsLK+DtWbBlH9+VEcv6sF015Dxvx7FVA9mxnZg/QghhmrtJNhLhrKSCaB5OAOPNm7B59Z+FVsKT7Y5+gp9dlhsSFNk864EItPWI6bJs1Di1lF7ZCT09k6FkggcpJ+q1QNmAaZblrf0AVwrfgK7FAdD+epdcPoax3ALz/ciba1k+D1lJsF9h3JDXik/9PYO3Irc0lajkFmlPw4s6UO1705gZMuIat1rLSdpaS2mmtITrv1u3TfoWPldagkn9Y7pnupJPr/BYHlnzJA8ur+xXNSBv1dwxjuTSA9luEAuRCK+VHVEKX7S21YQoPrboTV+TFEqneZkNwAxwGTY5nURibdekj20eAQIIqh3RoHB0jK44DR4ZHGRnnoMQ8Mo2PzWvz3adfjv825F4meDzeORdbbsMTzPaxTU9XkF5VuOgct88/EO6vn4DX+clRQ+flTHIdDvfBsIGTWDAHdNOlLGJ9cRqbPaOFFtUzqTZF5Y930HtbhVyMD+OiCz6PrhivgvvK3R1n9NOI5H8f2ncediq+G6L2aHj2TgDlgkttQCiqRruGg5RNs3+CFwLIvU2XWmBizvCqKJ249hJv+w4+xjmZEo15qyX481P8f2Dz8Y2TNo7OMjKJRzJkzB7NmzUIikcCmTZuwd99+5Kktrj4e+M/3AhMWMeMz2X+1V+0o3YpKjzk0/tyxqJhfK1I6ti1F+MwfItw0x9wjk8k/NtnY9uhubF81gtQgzbwnyvx+uoNakqbTWaRzw8i5erDg7FrMWjGR1biRiccx9NCHEfL+BKEqVqhxEIC0FbCopBKMdGSNFKsGCSIWW5j5U/u51e2U1ACHhPXoU0NHrbeaqnyUl0Qa+UN7cNd3vo+3fbP/2R9KfSGkrv1ZtA4dxxTMF4PecRwW1M/HO2uWYC49yYBmkv1BuGtjsGZX0+OrA6aTSZ2HgD8MuZAYc2FK2jZT43q7jZhPjeWhGzg5M4CqV03B+gt/ZlYZHXP06TLWTJqAt9dNx9xjuk6OEDpbcU0D4yQdK03MNzbWBLv+XOQ9YbPoUA8hrbm1HWvvy2FkOG8mIvan/oCto9djTE/zkWKxGM4880y84x3vwOWXX47GxkYcOdKGPfsPo96XxjUXACtPYxWq39G4ItUpGj8aTnscKt13+uKQs+9c4ySS7ikOHapDbsY3EJm61Nwr032xY4Fp/+aDuOHaXTiyrgbZoVp4cuUIe2IIuyMIubRCWAMago/7QXc52nfoHuQ+DkCIFqmM4MsgN7wB/liPuQWi9/MljwDDOxjv6N4e+x6kVxLUbC5jILNQmM3Q7QotNtbMr0L5owuOHZ6U8Mbrg8Uw30qMYcfN+8GSXxySKLzkaDCNrb0H8P2O1diS1FtaHaGlNfDFgIkE02lzgEsXA82U0y0jFjyNNF+6xyMtVmRctA7ljSfg6nnn4ae7/gM0FaUsLRAPWDUVaI5UYZHh/vgcx/qtOpQcuzxuX8JuZXqQS8bND5ePViiZQUf7INoSh9CW3o1Dw5uxN3434tmn7iUrrqqrq0NZWRn6+/uxc+dOHDzchmwyjdMZI56tt/ZI26oetdVJDo3/rbaOb79DTj7nGuUrvbaEMikvxvQyxZmnUo8UgtBj0Z4nD+APnx1C+/opGO2qh5WrQIgg8ucYgtLwxvvGmEZgj+ZRSYlviFWgoWwCvP1NuPc7e7BvUxcCE49DsncajvweOPwzKsz7CKZuDj3BE9INcd1XJIBkKbXaZPgggc401s/jtFJh3XukQtXqlKN9c0h9LCqhcAS1MybiBO4+Q69fOP3ZlumvSb/Zhewl5WgKx7CQPW1J95svZhhAaUGpeXpUE4n0pfUOAb3JZ8l8vXuCxx17ybxa+KrVOIMHUZHox73ffkjvz3868664Fr5qH14RbcSlZkV4qWVyhNEZBCc5AHKSrlHiOd170ar31GgAKe8cumcEk15bmg/g4TsS2Lo+h4ydolt3BB3ZuzBia41vgXK5HPr6+rBx40bcdddduO+BB3Bw9wFcOC2FD78BmL20mFHtGS8COvZM5OTV1slXer1TXulWxH3dPxvpqESq8m0INC+Ax2XTOniMZSql7av34PfXDaB762R4rGrYOZd5792W1lW4fft3cNvmb+GubT/Evdt/jvu33YDH967C4GAKDdEpqK2oxHC7G109o6iZWgbvyBOMxzYjUJ0rxE5qT5HvukGsJNKtCTOhXEyyRkY+lF/jomucvjhbUQFobr1J370Jd69JvaCXjz4jlbL0JUG3vxJTp5+Ct9XOwsX+KBptG1HhwvCFDNIAZeSwkTm6r6PFraPUelFmKHOeRCUxxLCHW3EwE8dPyLT72/Zj+/Ff+NN3VB+5FiGGNN+omo03BfSYlioqHQTtO6BxjjtJ3FN9kisNkBJ/m+yWD7lgM0eZjfT5kOco79pgYc2dDVi1eiX2DMWwF99AHE8y91Mkra+kr/WpkrOmMk56F3DCGfypelT4+FFz2lJKOuaQc87JV5rfyTc+T5HyDFi7N05Dev73EJq0EEGzbtBPQD0VM3Uf7sFP3r8P7U/O4PEK+D0W4rk2rBn6Ag4l7qencRhpPU9TQm6XF1XRBsyfuAKXLXs/ZtYsw77uNhx/dRhNA19E4on/YZ5RBJuoN2vIWgkBXTlzy4JkJhEd3rPNmkFNUuHq0R0fgRWiJTOtU371SWOnA8pPJZtxwe7uxKO/vwVvf+8jz/Ei1OdJRdF76dA7T8eFNTPxoZpFmOQJcVy8dJTYeb2GQuZdSasgCDT4GYBGaNZ1n0ZBp9FUxQmiXAb5wV3YtvPX+PzCb2L9Dx45tvZZWIFYfS3eVtOEKUffzKMk5iv41UySrtT8gBahKOmBdwHaSfTmzHfDlYda03xojMj35geYuumddsBrtaK+4TBmH7cfy0/ZhpayA9h+qBPdyaJmKCF9ck90+XzgE28Hlp9KOZCGlvUrEfSnAUH7zrnSfeecQ/o9Pn8plZ7j1qZpGjrciHTTpZTSMLxaDsX0VMxk4+7v7cL22xoo/LVmhm8k24l7u/8N24Z/jXhGU/1i5NNJa75GU3QJh/egPb6HwJqF1HAVyppyqPLfhWjlBgTpw8sA6pmuMcZNWjisR17SZJle0a0xF4B0TBMPcu18lBOtqTa3vtQPpVLlqCZT6pnXSmcwnOnGIz/fCfPahL+UXnJgev0SDHs9GMgNoYrmqNYXoS5RK8kQ3T03wCJ4lAQewxiOlRaVmseeyUyBgXkt+tfRsumY89qJqD25HcM3DZl3rIm1R+nUajTMnoG3VNai1oDHcdkEIiUHRJJ5gUjuJusyJcnO6bcDLuUrAuroLJQGlW2Ua6qA2l+RRVXLAGbPbcXUuhEcOpxH64Az0gVqpmb94EXAB94GzKdrZ9xatUnkAKBUOESqx9kvJR0rTbrO2ReVnhON2+qpuuH2GqRqzoetx0LMKo7CQl2BqeNAF+746jDSvZPoFTA2tAewqv/j2DlyA13Zp/SX8jc1NWHq1KlmoiWdTpuk18kNJNswlo3Dl56BhopRNFfegoqW3fBX0XUn75Q0ayc3TpMOShp/x73TOQFISYtjjXeifo5PTj8JOk1cZHOI97Tj4R9veXEmIVTtS4p+sg6DM+7FejJlL5VXI5KYmpHgksyDYmSCIzgy7a37XVi9w4NIrYXqOnJMTNNpektal8vxn1E+GUtnXITTP3wlLnr/uTjrHSdgxZsXYB5BNitqYXnjVJzDWDh8FAQCkRZWChiyOqUgOprYgD6mfia9pjjOJDBJflSOY0WUxGW12+E22+gO2Zg+K4dyj40te4AeXis98JrjaI3eQqt0GdAwhQd0jUDpkMoTuGiBbSUJBX/qCeMc89pSMCxIL6cUeE1eXSO+PE2NkJzjIu07W2efpG+wJ3ojSEVPhxWrNTdpvV6tH5R1srDh7j3YeEuUcUolQebC4eS9eHzgv5HKi2lPUUNDAy655BJcc801OPXUUxEKhdDb24uRkRG65IwVRw8jO1aFueV7MXfW/QhXkOFSiuIV+2gAw/5oK8BoHaaTdF4A+pNYyembsxUVlZv4ks5hpLcNj/yo8L6Iv5ic4X1J0ZkUh/mvwNk1M3BprBkx83AbmZChwCUoyEkmmfgcXatDXS7csTeAyskWJldRrBwhFpGJAqA3hpDir0AYM2jpFkcasKRyGk6oXYxTK5pxfNBGDcfWZUCgJCAJFKUWSVZIIOojy5QG2KB+bo8CiSnJJCAKkBpAtaM4cCYJUEoaUJ1n2+qqWEw7MD1s4d9eD7zptcBiWiMt5DVC4QBA1xA8Knp0GwX8Dy7kb6D5/T1jl5u5vZUZbiumO1zI3uNC8mELY3ssJNkmWysEWJex5o7AidTGY21Fzj7dzrH0QrjrF/K6rHHxBBx91Xn1TftxaGOMmov+uCeLrfGfonX0YRbvmFKygJZs+vTpBkznnXceFi5caKxTR0cH2trakEwkkUql4MuM4eLlW7Fg2SEqm+JYKqnTStofDxbt65jzW0k0/rdI/REflQSmDOJ9R/DQDzZgg07/pfSSBNObjkfT1BV4a9NxWOGmAFAJGn9Y2sesHJdpp2AFuO0ZcuGBLi8a6i3MqyHHxTwyN0cQaCm/ITFbiUzUzT4vvRUDsBBiBE3ISsMd0OuWBAQHTIqBlPQ6f1lGpX4WMOgAiPt6GZ8AlOS+Xn+k5+QdGdLACTgOkAgc804I7YvrzCpBUB9mTgfOOgU4YTkYwPG4rlV7HWI5mnhJ3GXB/q4H3pvc8D7kgmcD034L7sMWXPo+k9IhmuQD/E0QuXfw/FZaknUu827yzKME1hELWa0YqC3wtETmnyLVLyIvtesmSBKdBOzEV/JXjiDKI0+3QffP1t11EK07NThsX74Xmwd/hsH0Pl7qoLVAkUgELS0tqKqqMqvg9+zZg3Xr1uHgwYPG3ROdN7sfV13eg5pJ/K3+O+ApBZEDJJG2zu/xx0u3Dqkz4rsSx0AxU/cRPPDDDdio038pvSTBdE4e6Rq6OLkMpoX9qNc7AJx3ams9nocgEahGaSlu6LKwyufBcREXFmoQ+L97CxJDHejUYxDePAJ6jbCm0g1zNSjFlKHLnuknfNIMtQJktQMkJwlMcvOUhjkSw2TXKEdCINL4lw6w+R4Gk4JyCamPlQlAcrVUt5J+l4JJ2bkto8KI6pEKHXPK5DlD2rKM5JME0v+4EVzjMm/08RC8Kkanj5WMvLAJyqePkLnbCDJ9wYRWzSIIM5vZXeoeS29VJU+N5hfpYkcIta+NXmAw2ofRvonwNc/nuJBxBJRt53BgUwf2bhxDgm5Cf3o39sZvQyIrE/50SR4dHcXhw4exYcMG3HfffbjnnnuwdetWxONxM+FyPMH9wWuyWLwiX4h5BCDD1+J+KaCcoh3eO8eeXuWf/nbIMIdDmMJA90Hc/cPNL84XI9XslxzdOoLMiXHsD1TgcXoSa0fbsXdwN6zEQdS5B+DubgMeOsL4igJ/F4V0hG7EgjFaJqT3de/F/44cxteyY/h1chS3jI3h7pFO7E4cRiUNQ427hhVIwEl6/igzbOJkj171d9QyOVsBSnGTSZQsJVkgpdKBKgqdGSRZHz04Qt9RbplJspByVVXveOskKhUIh5wyRQRnjoDIr7Pga6eFKB5+oaTqPAkCSx8JoNWythNUe+kyRmz4m1il2iBSBUpqD7fSD95QEpnWPUj7GNTFGpBNJRjAZzE2HMfmxzoxlIxjOHMYHYm1SI6Ll0TZbNbciN637wB2795DF6/dLJcSkBZRkXzqbcAZ57AeKR0HOM5WQNe2FEylW6fdolIear80OVQEE73LnoN7cevPtr843zL+c8flb0rfb0bl7BMwoaEWzbe7/ac+EMSbBppTVX1aOV3LLgz64y1rgzf/T9PAD7Z+Gxsv2GsinaP03QqUrbgKs2sXYFIuiPmM+c8KlmNpbBJceoF+ug35ygqyWFcpySIpXnJcPE0+OG5enKOg83qfmDOg4qKsUYg/YkwVPFHDVMdjer2WtgIxLSy0SkOgUn4Bitux4kMjesvR0Zmo0pFRVRSoxA4Lmd+74LvbhZDeI/ciUJZdSizNw/3BLEJaOCwBPlbRzJehhe5qOxuJqdchV9GA1MgQkrQ4v/zENuzb4ad1SmFd748xZK/lBVnUU2k0sM8N7FcVvYMgFYlYlqCi6id/D/fwHJXMu18NXHAZ9Yw8CCkxgUcKzdk6+04qBZWTStvsHFMeJ5XmUzvI9/5BbLz3Hvy/19yFh3n0L6YXZ0T+lnRB86mh6UPfbZg5MitcbiM0gbzO+gY2/7ry69n/7XzO92N8kXbirGswo+E4TGbENCc1iJOiXpxSWY+gJfAIKJp8cAAlcAlIUrYDZJdiJU026A0uEjyRAKAvMztgqmSqZtLiWyUBia4c6ytYKLl7AhMHVQI6SkDrsXc9MfyMA8LqzOueO7mlm5Z7hO7a4y74uxkTFbP8uTTKtua+lEVsOdsswXXIaQwPG5I27/Ogt/tMjDS+D9maaXC50th4Vw/u+kY3Qq5+VE78JaonrUZjYwZVBJE+OBejtQmxz3r7m0jv8RgjaPRBBXrnmNjIosmPHD0BbXXTVa8RMcBxwKUkfjvJAUgplTKvFEhOXic/25Kh19zTjQd//nu8/SMbzdPYfzE949i9ZOnS2hVVLWNfr5o6ttxPCxBh8J73ekb33Rb7ae+1sz4CPKYI53nRtRzjcy/HvLp5+M7kWVhiCUAaPCXHxROgTMzEJLDpt+Im5cmSfRogSbO+viygCEyaiRN4qotbxUM6JpdPVklgYtKbjvSgnYCl1RuaVDFa91ikejRazKvVSRkCMH+ABxgL5fWRZn1Fgi6bl7GdZJYtfFaSfKXZlvTxjFEuyCFwog2PrKbIETqR6nTqLm6TgxaG4ydiOPBGmvRFyHXcioE9DyMW7UZdfRsqqgbhCTOz+OKUVSrUIpUnYn9t8j1DBabnk0Ta6haVFrX6WIZe//U0MB2rLKc8p506fyy3UIwh75NZZA7vw00f+greckthhP9iKuqKlxFNL68MVKZPC1Vkp3gYm+hGrRW07JFO77746uBdSOkDm8+PVnGImoGellosr67HQmrDwnIiZ3DEHSUDlmISGBQPRZW4T+uISl7kgEdWSEn7ApFcO8ciKVFg0wTp0D6OL4UmwLy60ZwiUDW7prVlZtCVRMcQEjPHwTK9E3nNTBvWHBuu45gICJycR4ZuW3IqEy1OkiBOMSZKVTC1MB2XR/ZsG/Z5BNErmc7Pw89rzc1u9V3k9F9Uui3ua5WJlWxFvncbKmKPozpwBybP2ILaSd0IlyULs4Qqy3HPShWUkiy/o6i41TIhsVmXuQkWffRNb2bVihStJlE6CiIHIKVU2l6Hd0VeHd0XKY/AxPHUE7e7d+PWj20xHyl/UejlB6Z5sViwPH1KsDwz2xMgmCgsrqALY72+Q0NrI3diSLc/nz+ddhrcTV601NfhNLoXhdfWOkzX6ApIZlKhmIqAMAARUBS3lYLIAZWOyxopH0FnU1j1iIBeiyzLohuPAeZVnKSg2+Yx3TuTsOi+mgBjhMARklJyBIVJzTTvn6hnmkpAzS6Ay5pnw72I6XgC5WRuVzKdxnRqHh5ZocXk3Qxu2Qej+ZUccuos3Za2hfu6XxUIDSAcOkggyqSTJPASduXV1gGBQOVYeiXZASc5cWrR8ls8JjDpRToC1tH1eE5S2aU0vq0i5RmfdF7SznbrQcf+ARx4dC3+97a2F2cpkUhj8fKidD7lyllxWwEEmWResqKxDVPM67KaC3phNAfZ1Cg2xAfRa0AjACk5ABJ4ZIEc0Og+kCYVmpj0UKJehK8tTZw5pnMClfIXgZSkrA1yyPTmIr1wRTdkI/r6hcqlgGh6PEgrpqQV53ptlt58ZKxgqZBov/S3QwKCND81vsWkD76pjiBdx9ACG8FlTIyHgguZ2FY/yzXvhJeFkOVwhO2ZyhfpuCOYJK3m1os4zXGV5YBR5/Vb5QpAwpmAokkcTbR0MOmpk0NMEmN9smFvMem3FtHL9aXSsah8TBxbtGCmj05dz9Rm55yTdM7xMIrjmshTb/Vj422rX5ybtQ69/MA05M3kM4jnNJtGZum5O+RtyxUgkMr09dcXRnqcPTGCvaMD2FjwM5iMumdyQCWhdkAlAZL7JmA5FsnZl1USiJRPLSGYEhQGrWUViMIEYpiAcx5gNAOvwdagkyScIZYnK9W9lgDUWmbHxSyl8QIkKv2t8hyBLoLMJAm3jqleJVGx7qOk386x0nPaF0+cevRbdTjklFlqiQQCgYGx4VEQCTACzm4mfUdKq+K0VdIxgUtA03ulBD5n7aNAqb447T8WlQJNyWmrM57iJcd0LIW2tiO487bC1NKLRi8/MLkCmWwWI7kU2UWGSfDYC8vtpyMVzUrUXzCl/ejtbMcfhzo5FAKPAygnCVQaCIFKSUBRkrtXuhXglGQfmbSyWY8EaKYuQhBp5cbRAR9PReFUnrCsHKnjZsreD6nYJWRql8pWW8YDySGV4VDpvvKPv6b0t7M//nrnuLbkg1Zo697c064tvUZ903kJvSyJLJLu3+pBYlkbgWQ/kwCzh4XsZqFO2su0n0mTKrJOehGXrtP1AqQDJpXvtO1Y7dC2NDnEosXDjE0HYRjbRg/jocKJF48kNi8vmhTx+cozi3yRzMmBspzHvKuu3EI24R4c2Bx+OLd16AVPc/52O/LLytEX8WBeZS2mahbp6GA4A6atBkTnnKTfjjXT1knF33FqV714PlTLy3VMpGtKy3TI2SfQtNJD91z6NxJQDI+H2SO9HVbvqjMr5mXZZK1UVqnAjCenzNI8pXWWknPc6aOUB5MedtSaSCmFOK2KLKza8LQytS8FoSSrJCA5VklgkIWh22bA0cWKOllBLyvqY9Iax2EmszyLyVnfKNAInM4YqE1Fvh7lMbMbcurXtjTpOiXlU38IpuQIevsP48en/O7Fm3hwSE16eVG4yeNtGFngj2XPCFVmvZr90ttAsynXWN+2wNrsxvif9fqmpYeoRyvQWVODU6IVKD86kA5pUJytM0DOMWdfWyfxt5lE4L7aaG7Glpwz5GxLScdYr6apOfDo3UZ520W5JKDiTNoOU7OnJKB0eWTJzKPssnqOVXXqUlmlyalfSXmKAmaAKYsrIaUQa8p+gPUOMmmyROsZ1X5NOmiRsYCud4YbHonEJwmzEyfJpZRVcm54y81Te3tYsQBkbn4zaVmWs6JEbru2GSYtzVJ53Ji2ql1qq9qp5IBJ50UOkLRVEpWOnfLyurEE8n2HcW//QXzte9sN1F9UUjUvL+rpyeWnlIfdgfyiQF2uIVSVp9a3EG/39vZuDN1ob5fIvXDSC9wb6YxMqUFVZQ2O9+iTZqXC4gycBlfk/NZ2/H4xjzS4Hhkxb5J2Bn98/mOR6qPw6OHUfrp48T7uE5mjgxb691vo3GmhizFGF+ONri1kCdMQ98foHulLe1mCUF8gNK8ipnDJFdbnebSKQjdGjaVhPt3jGmI5vQzDOx5j51dZOHS/xS3zEhCRCcQoY0G9Skv3wPwEkcrUjGSGomhuSxQBaIRY21IwKdYRmLTiXo+rOFZIy7JkfXSNAwJna5QYz+tRWi0udNY4SlkIwAK/gOWMg647VnJIPGYb1bSeHqzbvR2fOfm3L+778hxSVS8/mjMn4lvUf0rZpNHXEUync0Cz8a7A9X33B7+ONW0avj+bfvsKzD1uCX4wZQ5WHHU3NDgOp54JFBpcCZaSBtvZV9J5Xad95XME4VikvKqPAhSna7fjesbtD0vpF95ApueWMhQ6fQ1R7zl35W3z/r1QyEKI7p8+ZOCjVfOG7acemGPdLl6n22gGYCwkQ7BpltFMkIxYGOM2QTcyyOunXmhjynlAhT5iLRIPHBIWCCZ9HEXfpNIzRppUMdPXApEz3e3ESpp4kIvXyQvl2hkw8bfyO0Lv8NfhowCjm9/lzFTNzjqTPJr4YfsMsEoBJVIZSgJkKakstnFwCEe2bMPnTv0+vlM48eLTy88yiXp60rktI3vHMhMfH0lZm0a7PbeP3Fd7Mzbsk0PxF1HFbgzW1iNeFsMp4Rj0bd2nBt0hZ+BF47cOaaCdwXbyH+tYKZX+5shIWAe20nowKBeIdDfAKGwlnvcSREGfhbDXQoDn3Sn+ofXKUohTrUwEY5oBf0puoba0avqSeeIQwcN4TmsCE8MW0rQmelK+ZgEw7xobMy4lQDTdL7fN6bvaVmyfLJKm9fWouD7+ppfd6AloE2tKASkJWEqaOBB4nEXCcuccBVVatrNVGbJEissizKCb4wKQ48oKRMqjvM51TjmlZYrPUl68Jj7GkPMgfnn7w/juqi7Tor8KqVkvX2rrj9tbRnbmNo7uIsAU8v7FtI4yW9+DA7Na4KamX+YLU7eN13YiZyBLyRnI8eSAyEmOIIxPpddzZOSuDdKFGz1YOCkQ+Xi9kyLMU0EgVVBoyjw2YhS0SDFFKZBhamStidOXFv3U0L5iMu9I4DXmpZCsU/vNp9mY8zqg6ST+ljYXIBxS9SK1T/vkhzY+3XCm0OtRF8VSihH1aIz5DI+A6ABLs3DaavnV0UdV+NtJ4okkUfVqdYlmR2OsxFma5YBJbt54MKlNTnLIKY9AGksj3dGKmx94GF/8yDozOf9XI1X5T0N6c+vnVniW/+sJwVPeWJbJfW+/cUb+hFaPIvO6GuzKejChsgELTFxQOmAaxFIa/1ukvM5xcdkZYG0dQTjWdc5x1qm4RNMpacY2elw7RmGqIQAqmcIUKh0TEJxwwkx4SJiLAmeAouNMpdWKZIn0xQ1PuY0JF9K1u5Jeldw6AUEumEO6wOmLc7FDzKelQ5r615S53sOhyQrzMhOnHGfrKCT5m2qUl1vxlZa18MgK92WJjHvHzFXcasFw6X079vcomFRHKTnt03HlISBTeeS7WnHn9k343OvvxzYe/avSePb8Q9OTb6MiTftP89XUvLd8zoKIncw8OrZ1zeOpJ+IPzlhrPP2n0e/PwcKFJ+JbE2fi5KOrmB2hcAZPVLp1pFaCokFVkhAo6ZiSIwjOdaVE+THHqaXjdM2O/IxVPm6ZV5npkasgt5JHfaPeeE8sa4RBeo7lRym4QVoAfTZVzwlpYizJc+ZpDZ5zqs3pegl5A1B3MdB4NpspayALUtompy3OVlS67xCPCZz9dEkjVeyqhF2xk+bLFME6s3qakJD/YFbdcyuXzwGuGqfJBoFKi2QFICW1S8fEP1ku8U/lO1rCIe2rDPGb+dPsX+cRPLBtMz55wW/xiLL8tUlN+qeh761D/rXTch0V9XVpdzR8YTgavBSximXe6VVT3jEn6b7s8eS+nzwFF9ywD12z+rGxqQmTA+VooRUo8EsDVzqQpeQc18A6yRl853fp9do6AqqtQxQKTX9bay3UMGaqSRaeYfIRIV4mPwUxkrQQkuvEvCG6TrVEVhXzRHk8qvMCFwMtLwU2T22QliBKeFmPPtPZdFUBSGaRq9wwp00OjW+jqDSPjjlJYGUf9aot85Chk0Tqs4AgQJhYiEmumxYJm4XCTLJEzooSrSRxJhuUX+3T9QKKw0e1w2mLfqtvysOyExlapDbctX09PnvBjS/Os0rPh0pZ8w9JH56PZhqUy6vDeOLja/CojnHYrN2vd58fW7joy+WTJ81JDQ0hMdC/Oz0y8sdM++6bpn0Xjz6+DFU1S0NL3M0zpuZd+VeGgq0rK+oG/Ar6jwbmSiJn6wywkgZdg6/kCJK2DrCcfA6V7ouYd+wgZf+7BMwDroLrNC6PrEGC5etBtzA1vZlRUz6HnDby2EjAxgDzDXvysOZRZi+j7C4pFulYh/Hk1KcySut2QOL0uxQ8sjiaHhc4nWlybZ2k8+KfkqyjU4bDF/FLPFZSX5R03Om/0w7nuJLyFsE2MoJ4RwduP7wDXznrV9BTin8zKmXRPyR9aCYaM1680+91LfGGovf1HBy65btHCg+D7X5z+F+CUyd9NVLfUKvgPsORSA4PPp5JJB/whiMNbq9/mRUMTveEo97U8BBc+V0or+szC0WNMBS1vEkSJGewlZzB1kBLQAQmbR1hcQRl/Ag4v5knTZco8SsLgV+74JdPp+scYp0Zlp+mEPnYFq8Ec3xZDql9zDPGdveszCH2aoYiBJQRZrVb53Wttg6VluWcF2nfyedcKz6oLCUHKA5/BCrtO+edpHO6XqSylcQPh8bX71DxeIqgVLG+WiZZMfZNz0S1bsHqh3+Hf3/Dhhd/udBzkYb7H5oe60P8xHJsyVju4wOB2PuPP+8VU06vzwc/NrcnWllXPiFv2yf5ItGY3vOt1yAFo9HmkM99ciAaWuTx+2tyyTF3dniQwVaYwu1HaiwHDyXbxBjPRhr0UiFwBMchR4AcKt0X8Vq99073lzKMnbxHrMIqCicft5oUMy9NYdPN5MOxiIKrG7djTSzrAhvRK2zE5vC4hFztc9pYUu7RfYf0u7QvIv1Wn5QcsDigco4rj64dr1gcSy2l5KSiZTF5lJS/VNkU26WFzQmWm1Y8RZfQw+QWmPg7z+tdAaQbpyB5WRU6r99i1l78zegfHkyi1X0YWxzK7wqFIhObJk15Zcuspaf0xnuOb5435cJoXX1DPpOxsvFhWC4XbEpszu1FJpUmeIaRiQ8hPdCP3GgcvkgY2VQIqbiNvCsFf8w2j088TSAdARI5x7VVKhUyJ4mc/KKSfZWtLwSmGTtopszTZZlnfMyoMZ+ZGGN5pZcbUrkCEQGTYBsTK3joShu+i22EtIhWrpba8XxIhTvtdLa6VsBxktrkgEmptI8ileEAw9kv/X2sJHKuFxWPDw+z+WV0a2lZtSBYs4cOP3SvK1iLSl8IKxi7NV0WwJHrd/x1p8NL6Z8BTGZonhxE36Lw6P7R0ZFlM447ZXL15MWNgyPd0drGMsudyyDNuClL8ORpoVy6KUOyc4wvzB5lZGwM2dFR+MJB5HIxpEc9yCTT8ISzZhCfNvAOlQqUhMz5PT455FTmbCmUuufjmcjdiTZSrEc3WPN6NJ0ujZ5GPSrISrQQNo+lKaiJRhvpEwn6V7CMV9oIL6Xyl+bXNaJj1V+671BpPgckDmiUSuvX+fFAOhY55x2eONeNT6VlsE96e60+CG5Rueh5MDORIVA6eYtleWPEWBSz/WWYelktDv1oAxh9/vXJGbZ/ZFIfzbBcQblqnInXt8w67isXXf3BivY9j8OV2IhJ1brpmUO8vZUAIpio1hgzwfJ6KJx6uV6KKY3UwDA8AT9HKkR3IoJUYhTBygGEywcRKuN1qkXCKiEZLwxqhQZe6stxZZwkIXdcHOVRcvKLtOX5xCCFaQuz7bbg6bZgU0vrY2CqT5MRcpVcuudTayM7jfkW0BI18JgE3QGRqCh0hkrbKNLv8VLh5NdWyemftk5SHaX5xm+d/fHXlp538oi0L1JblMQbgYf862rHaDaEtYF62F4fFsfqUWHcRvVR1yk/eaGvpQzsw5reA/hpxzqs6+tDT6wcoeqJmFTWhLpQGa/ywJUaRaJvN/Z98n+w5s6C3f6zaDzb/hFJfXSGBu+aiPpA2PPluSvOet3J570BB7c9REBtRX1oAE0VHs3qITU4ALc3ABdB4wmHebVt3l6qJOtkuTzwlpXDHWAcNZqG5e6DPzqAUCSOQJiun4TEGVhHWEqBIUBpOx5Q2paCTXlKR0jnKDSKlfQeiSyFRQtSjUViHfoelYduoZb6mNk/tcERcoe0X9ouJzmk/dI6nfOl+UsB4fx29p18pdvS5OQdf0yk/EoitUFJfVZMRXeOzkE+m8PGoX7cvO523DzSi9ziy3F6zUxcGKrBqZFac2v3qTJ0Lfs/2IpEchSbqCOPcAgjdg4zPH40ef3wma9spJBOj2L7WB9u6iP4kMBooAoR8jE0yph7283Y+fq9z/25zlK2/aOS00fD4pWUt5Pn4FQ7XHX9ma/5yIRps5aibfcajHSuQSC9E81leUS8eaqqAfPxMTdHwPL44A1xNJ0on8GMiyMhC2W5Pchl80gPx2m1+uEN0kqFR8BThRodUJUKiQTdSaXgKdk3j63zt9txZRzS9U7S8WKTzFZ1lAqpk8+pW6TjpflK2yYq3Rc555VKr9XWAZADjvHnRM45xw10fjv7zjWl5PRN3jb5SBBhJIktiTjuGdmHm667Hqt/+1QNuG0ZZsy8DG+vXojXljWatxQWylVSWSpHykplOm1z2iEqHh9tp24awD4O85DlRszyEHhZDCaHGSUcxD2r/hd3v6vLPExyTNLw/VPRIbLwrYvQ3T+SD6ds90kN009yxaom0rJMQMdADknGSWmq/eqGangDAWQ5krl0iu4ek1xA+hWW221AJHBZLu676HYFvMjnY0jEg8zmtzJ6MRsDGD1vZJYjOaTBdcgRJGdbImCyOJl+bml19KUHk0cCqfPaKmkWTaAr3TpC65Tl5C/djt8fn9/5XXpsfD61Z/yx8ful29L6nONKDqk8CbV4xf7qa5ApgoiOwo6OI/jl5vvxpRU/wg++sxGHtxdyH6VftqPvpD5sqGhCFa3JIl+MpahsR5GoPvFHybnPVdqGYpt8ZbBCjahiagyyrGAtosF61ESrsdATwGlTjkf9q+rRf95UtP92+9PbIPqnA5Popv3InNXi6hkdS5xdM3FedTBaD483jAnTFiOeiWCAgpwmq+jYoaKpFj5apexYAjn6A3YuC5u+hqWvjbMsAUzztWbighLj8/t5uAKJ4Qhy+RCylIpcNksQamKDFzgcd4ZCWyeVDKye0NXLYjKMk7TgVQJgDJHyOKBR3vFbntPXQfIURLmbervPUUFyhMnZ1zWlQu4Il5Occp390uPPdsxJpWUr6Xxpf8VAJccKkTdaJpXM+5Atn4B02VwkYov3heeeunn6qfM97zu1bPJbZ2TLrvHE898/bFZTqRRDyzrhnrIU86N1ON5fTWdYdT8XOfU7pNLIr2QfMkN7cJhudFd2kO5egDpxIoKxKiwZPoDyg7tw1x8OmVvQT6PSov6p6L0LUe5zR74y54RL37j0rHeYSQbaEgRoYbKZURzctYYj0oqIuwNRawC1FXT3xobpDnYhn07DpY99ub1whxhb+XyFmEWjoQGhxZIF002PTCJByzUIb3SUFmYMXvcYgsG8WV19VMgckXAGV0mgY9KHkPVOPb2eSgAzp3lcC0zNtDxJdes5JUM6prZwq1eImTyOwKsepy5tVZjOl9ZbvN6QrnFo/LUip0xtnX44dY0/pq1znUh1qY+sT89Gaa1gLliBfFkD8v4GeOqmItTcDCvITpOHub5hJAbHBnJZezc7tT2TTOxK79u3e+DuR7dsWI3R+W/HKxvn491lLZjji7B01TmeVL/qFTn7pcdE/B3vRergvVg92IabGpcjQFxPd/vNC6/zfRvx8B1/wA/fe4y1nKXF/KORw6pj0numwe8rK39rVXXTl8+++gsBf6CcFiRjwiI3XTdf0I/k6ABa9zyGoKuTkW0HAvlONNeG4aL/MdrRaayVpY+tMr/L6zVT6rpeq7ULY2Tzt857kc657Vw+RdcxgUA0Cbd7lMBKWJqwOOrGjQeWqCjserZJL2jR6my5jUfBpHwcZfNiGV4rkJqV2wzaTRGOIGurJBpfh7alyTkvOta+sy0tz7EE4+srvV7tLSoJ88TuKDf+CFzlNVbeXwMr2ghfYwtdbgZK2TRyg8PIJegqR6JwVdQwforRgrFzLNfu7cNYR1d3eiD+aM+WxwfCtTvPaDoek0w9aovTt9L6S485+6VUPC5ejnajb/Awft2xBr9dfj3WXkvdFI3A928jx37SQKSu/UPStdde61q1alUpK59G589fafl8+UhytOfCCbNXRCLljcVvDnGs8nlk0hm46SjXT1yAQMUsHOnM0AWk+2F5MTA0hGBZGJHyMAcug5ykgq6cnUmbrT5PaeIq1mNT+vO5NAGat/zBAI1ZpZVOlGN0gFYrFaDX5uPWouxQuly2cQVNjKWLlSSQTFr94GN1etxBn6M0X8wjcPQYhp4p0ooMbc1nKHnd0xabKokTz/Rb+w6QJYjafz7pWHlLy1T7BSD1h+2Xx0ls2ClX2E5HG5AMTkCuYjZ8UxdZoekzEKiphEfLORL0U3Vfr28AqZ5+pLv7kOrohkX3Wl96V/lWKAxfS3M42FA/O5DtXez37i/3abGs2qB6HSqC15DaJCo5bzwKHS+20ZTNNvsqCN06LGcMtvKdZ8LdWIm+K5989hdWOtX8w9GzAUn04KFD9i2x/jBl/RUts5ZVVzXNMJzVo90O6ct42bSCDDcaJs9HReMitHfb6B2mF8EYa3gkgSR9lFBlDEGqLSuXNzN7KiVPUBGdFCaXmQ2UKyi3UFOxHq9tBYJ+y80RKwArhHQySDkIIZcjuNIEl55NV0myQBolNUs9KgqsfhoryK0RXgm2tjqvfE4SOftOGeaiIjnnlApVFrZOKj13rOScMw1iKlpLHZbrlqSOSVkhOx2qzKfLGuxMeJKdjc2AZ+JClM2Z4wo311hevwv26BhS7V1sPxUKza6dzrN/dKXpLmeGRjCyZz8VTRD++gbyRD4yKxGv827Gp1RmY4dp0UYLvFLlxXbkk+RlwircKnBiVrW3SIlhJDt2YDOHcVsuiVpfjNpNwBLyeU24BRVlEZztLsPC96yE98wRdP+q9dgvY/mHBdNz0XVk9fIIYrbluWjS3OVNNZPmcxDklnEEZFmK+XRTxwGVttUNUwmspQRRFToHvUgghrQVxFAqgywBE62tQihCE5LLMRbImIkJTVjkua/JCudL6izMJLlr/nCIEW4lAViF1EgZUvEwQUbLlfYzaWmTCxmGu3pEPE9hU9tMMyUgSg4Viz66LSVd5OR1One0k0Uaf/348/p9jGvVFcU9+gBgkhKbClTYqUgD0tEJTFPsbPkM22qYZ/smzrciU6a7Is31xIXXssgTY6rGuE3lMLr3MLLDCXiiFQQOTS1jTm29lTXw1dTCX9cET6yKUksf1jwOTLAFqYTsIHoOdRA0bQhrnZ6ISiXebXX0HfDclYq77k+N5vcx9kzkE6hgTEWtVsiWoPHbfhvuu+Vb+FLjBLSb4U6gkh5AwIBKKy5o8dmVFlr88xjWRV9ZhR0/3fanL7D8pwUT5cW6qxbVlstz5dSFpzbUtMwtCrp5tyVlRdKiPXG9IF0Ck+IqfdA4FKtBHV3AsoaFGCYIOgd9SLmrkPVE0D+aQoomKFxTjXBMn4tnmckk8gSkvrpnExV5upGabjfALb6oz3JpYsJFOWFc4IoSPDEkh8MYGwwQYAFarwCPBZHJBZHNhQzYUgkP0mNWCdhMU42wa9LCjLCsm5S5kmTQSRKWZ0q8TjeHZVypA3Tfy1YdanIqCStDC5qmus6G6mAzQs+WT2WagXTFIjtTtxTuCSvswLQlVnjKbCvS0uwKlMdcXo/XxS5aoNXRdKmdpJIZpZs8mkZ2YASJrj5W6Ia/qhGusmoKcTlckXK4o5Xw1k2Eu6KWbaN5MWusmAIBWpY4Dh8aQ+f+FPy5NlQ2sZFsuz5b2rnJevSX76x6//k3xn/5pRtwy4o2PEl9N+oJoY4uc6Wsvj9A77kaVT4PNi37Ir5ddQ8eKK/DsNsPfz6NZoJKw2fA6a8z3va8rl3Y+pPNf/rpzhL98s9FDChdA3OxxOcP33D+Gz47acLc04uWJG+sibYFS8LMjjUpgkpUMGAuWhY3x9UHfzCMbDaBw7vWo33fWkTDSTQ3+ODNUYElehBypxAJuCnPLDOZQJZuTTbFWCpI7Rug6lOgo3KLQ1J4Xa2p3NSj+1ny+WxKilaBm3aa74jSYtopjnKOMZNFyXCZNwa5fZTaIiiYm2Vooj+LXD5jmwJIjBWMcStYSe1Qbiyvbbu8rMaXt10e27Z8dl5ItH2WnfG4crbfyuf9lsun1yFVwUPJ81XXw1vOeEcvm9BbK7NCndDNpOcihESZLoNKxpBSLOx/emgQmcEhMzsqtzhPJRWZPguBlsnUJQoOpVTUb7ZSbJGPXFQ8owODGOiNo7s1heEDg6gP7cXkGU8wpuw2fdYi3569rk2H10T/87avD9583VPfRXSv+wjeNfEEfLpqOsoEEk3qdGzG+rU3452X3Vx4BuqLjZh54dvx3sbFOIt4nq6Z0dFBGrIjeGjDXfj8xb/S2+GeTv+0YHqbYvfZeHV14+RvXfiWr8ZiVRPMxIPkt+CaUVip5m0KmmRNA6hzjqibrayKYiINMg8IWF76+D4CJEMV3nNkLwd7G4WqB5XlOUQDKbj1Kp9kH7xWmuByIeh1mxelCLg5sw5QExYMNAqVGhCZeEvLm3TDmHUZoKmNMkMmLrNYN8/5QrAYV1h6dFbaW19AV8BO0v0xTYSks4lih1yWm2W5PXJsBVgWJbC6gzaC4Zw7VMYUzltUElYoxPjO63F5PG432+vSc/GmDQIOQUJQGx9P7RYPzQshCJjEKLIjcW5HkEuMGctsS2HJ5dWEDa/Np9VXGpnGZoSmTKMbV84frNN8XYBtV/s1Y8qyZYUGe4fN/ER8gLHr4RSCkXmo8/egPP9VVE3fwyBHnWUi/kcOe1Ktayu+dduvr772Q5v/23krkfX4u3FO03H4n6YTMdncLWLxowMY3H4Hvrz8i/hcIZsh192vxUVzz8AFgSpE+3bi4H0/xS/euR16C/yfkJGJf0Z653xUhD2Rb84/+fLXnnjJ+zigHAGqasmZAZOE22wlHBodjpGyGJaZHQqg+SPhopA7+wKXhNtDtPrNc1AuCsRYvJ/g2o2+IzthJ44g7GW05U/CnR1Ejs48nTWE/RbCPhf8Mhm26i4Kp1Qtg27Lp3tacnMo9GqMzquNbHRhIPlX9bNuBevuUAQe1q/rBKrCyg2t2GB52hphZfhA0JnrTH9UDP9omlCr52UVTP+ZVKeoCHRZONUv30/WBQSJwJPL0hfkMa20z40KSKO0RglaAIKIl4o37kgMfhMH1cNTVlkAj/oWYFJ7WF+G1muopx/xoSSrDiE55kFPaxyJIS/Ka+aiumkadYYX+bEB5Lrvhiv5k+Gy2n3DDKOC+axrdKQn9OChJ2q/d+K39psnrEVaTvaVD+LiFoKpZjlqzYu/yI6RHgztvBNfXvYlfLaQ84VTYQz+scjpU3Hk/5TetgTe4Bgua5yy5Otnvv7auor6qeaivLH5AhPdIWrbHN0O4+5RiMy9IwqZsULMbaa/izWZfQGKJkZgkmC63EoS3oLlchMMbloWj6wLK0mN9KO3bTc69m/BcM9BBLxJVJW7EPWlYaXo/owN01KNwm2nKdO0YHShQuEQ/JEw9Gl4AVTVO2ASCfQFy8Dfcg1lmVSfEgW4AKgCeAq/C1vjOglMKpHXyfpYVARpWg2vrCJToTImgUd9NIqGSdax6B7LImUG6dYK3Aa0qkN9V/38bdpTaJMBjGblWJZan2YMmRgZw0g8QRyS31qtawfR19qP7oND7G8Nqhvnoqyq2fBaH6jOsz7xIVRRjY7Du9Lrbv3ePeHWP9y6cBF8o6OxzvatV9x71Zof6lUupWQ9+FYsnTAP1zHcPV+f3hntQ7bvMO7Zchuuu+j3eLyY7wVTURz+ocgZ9gJdQb0zYUoVkl4Pvr2r/bscxg2TcW5lQ9OXT7zo3bNmHH+R3dO+w/LXNKI6XEMZkTtUmH3TMiAnfhJJ2CQkbr0ildG57kupNgMq/jEAklAyab/g/hUzGK3O67mbYySf05Q6A+tAOEJZZhxEbR4f6DSuodJQXyePxRHyZRh/uRFhiBLw2fDo0VqtM8qnYNFtsyjMmrjwEABeammPhJd1uIl+t9ojK2CATGslCxUI0mr5iwCjMAs8AguLzROMEv6R4RG07m7F4GDKvGevcWoDRvtHGPv7UD+xHr3tPahpqUdQN1dp5WwqHUPigwDr9FlApYVNDMXp9SWRJR9zObuQaIsZ5fG8vi/nQTZt0dVKoK9tAMO9abpvzaibvBjltS2QO5pJjjH8opWjBTTKjeW72CdvOIxANIrtq2/qu//nn/v6l57o/zxbQT/zmUnW6eNXYunkpbimajbqB/bg8OO/wS//5fE/H0gidf8fmqq+eGLUGh640h/oXYq4+5bLbh2srGue+u9zj79w3pyTriLS3Lhlw8/QTl/7HQveZBiSk88v4SdWjJYXaPSfWwGsj4FzeTSGSETr7xTPy+9nfgdEGmgDqqJQKRkwcZfASdFBH+49YoDroYAHI5UIl1XBR5fMQ0H3yT2k4LoIELl6ybE44oO9vKYDw31dDIS7kKY6zWUTdPdpPTw54yH5CCYvrZjHlSOYMnDZWVpUuYBsvNCi9qhdFHjdeLEtNwWcYu3OYercKXpkHz1dfdi8ejfaD+UQrpzCenpQUe9Gz+Ee9LfuwoxlszDMeKVlZi1i1WWIRH1onjmJuKGCMdxTf1kXQTrCGOfIfiqFfJBtpSObziOtj8mO5mh92Kqcn4CPUaFUI1LZaKy2h1ZMK1DGhnqY+smHCI1YsDgOBR6Kn+KjeBQor2BVaay//6eHHv7Vl6/76lZcX8j0tyf1/uVFVEr4eHNjmd81izGHKz7qSg+m3FTrniF01Hbj5rU06xrNAsWuXVFZ6xu4bnpj278mhn39UzZMzl+99K3VLbNPoU+fQH9mFP/d/r/Y2bca7yp7K06ZeBIHqJrVsCIOapq+f99AH2PsNDq7utDW2YZ1WzdiUvMEzJg0Fc11zWii3x8OMfinoOY54EpGpvhbAlxwCXWgIAQeujgSloPbH0GK7lxl/WREq5rgZeAdjJTDF4yYax0LJ+sil9FtrExh37iQLFvtFJizmRTSiQSDcwboIwNMg3QlhwmGOI9Tq6doDYuzf0Qxr6FFI3/0gGP3oU2Yc1w5jj/vBNz9i3sxHK/DKz/wJYKpHvoYVsfBXUZw19/+Swy0d2LxBZejbdt6xjPt6N59Ly770L+gcXIjuV4iTrQaj910Fw7vdmPR+W9mfDPDTKC4zcwgYz62QbOnWcZSGbZPM5vdh7Yj3ttucJ8Y7iPwEqidMB8xAs1MupBMDeIjeaMHNcNV1Rjq3oXVt35vzaM3/uEjP+39279IxaGS3r9MSG7blCkrK0KZaxtjyRWVAXrYltVHvbjf73VtpOeyvXvQ1b65I3Qo/cDyA1hwoGbqtPb/uXRR9wXBgBv72i/DR+s/iXAqizZGnX/svwubXf+DgJXGyKMz8fH5b0Xt1IXwh8uNsI6MjeK+Rx/E4xvX4snN63Goo5VatuDWeCnYJx23AqcuOwkTGhrpjkURY2AdoesRptUKackL4xsvwaOkN+jnDaAUl2jWTysyc7Q2HXTrjhjBKqtuRqS8lppY8Q9jElMT5UvXcauJtEI8IkARaBRaAzB23FjFooFgtqeSvM3CYZOMgi96ZtL4+9bdh9u+8R6cdOFCrLljO85886cxY8kZSLKfLl+IbiDNHi80S5VYlibwNP2eiI/hu289Hae8ajEWn3GCaZshblMEyk3/9WPMOetDmH7CBTTrhdXz5vZDhlsqJ71nI5dI0oWjC5hKmUXBwz1HWG4/Y8RyhMrqjDISHwrKSA1W4h/+1uRDsKwcrTsexNo7vv+bJ27Z9OHfFj6V9nchsf7lRXqOZO6UtmAkcaSlLDlhUfPYhKVTRmsWTExOnlifPCEczVxs5/L/UhvJLmpc0FpRVzW6qKk88aoZdYlwNmehtbcME7xL0J/txv1jf8AWzw9wwqQR9KaimDfhg1gUbqG2HqKFqDKDJoujuGnDtk3Y33oQWQqEtLVIU+kHjxzGqicexS3334m7HrkPG3Zsxs79e7Dv8AEcbD2EA4cP4WA7U9thjDFoLuPg+xi3GKuiGTv+80fKUF7XgsqGyQjEyotWiIAxVkjWreA6iow7qdk1bo22Ni6VBM05z2RcT2YjYNh0CjEBwJTLWsjo03n6zbhFif/hCYYw1NuLrtZeVLQsxqyTLoIvUgFbExRaosE8qjKX0RpClasVIUCaVnXLfTdiwqwa1E1poctZaIOURm9bBw5s6Ubz3JPoDuorAEVRUxZNjrC96ovpj/4rLmUlfiqYULSGlpDxGF1U9bFgpaVMdE0hn+moKSdP6/dEfv/mR+/d1Dbyx7bniJf+mlTs/cuU3jtz0swJQ28/rmX4orpoZnJZOBuO+BWccuDJ645hH4biLtR6U4wfbAxk/DjQtxRLKxdhb/IRug+bMLOS+eIWDrSdgHeXfwaTCKIcB8y4QRJkFuajFUlQe97/2APYc3AvgXIQXX3d6OnvQ29/r7Fez4fOOOl0fPHaz2P69JlIU0OrbMedM8Li7Ou4zImRsgJonjZTJzlSgcrncdzAwsyZAzpzjkkypwsIfDlhYgvjeVZWQsqn+Cve24WKhgn87SIIZbqU7WlZj5KqyWWG8cuPvR4LT63FkvNPAVtQMF1+Lw5u3oEnbt+J09/8BcZDk5DXOjrxlaDRs+fmXpNx89J0SUdgp7WfIkhpuWTBVH+h8U+ReCEeCFCsSxbT5c5j40O/Gnn8th9+/hs70pp8GHfR345efpaplB7vG+y7e+S+rRWztxxJWXUcyiZ6PX7NcEnmQgzEo+5s4WY89ZXbRUvja4U7vBZT6rtQFgT6R0MY6F+ME6w34oSymUgypjA3TU0F/MsB1MB6WPDcabNw2opTcNHp52Hl8pMxZ/psNNTWob6mnnFTA+qqalHBgFhunp8DLdfOx6QgXxpYVq2aPn45rVOA7p+HADCCofOaWuZ+YVusm2TcOWp6gUXbwswcXToBiG0quHe0YgZIBfArqQ+Z5CjPWfDoA06WS9+fSFPYWQShKzyViJ2LVihIqyjIFe6r8fwzAMkQT2kK/dCmdexHHybMmWas6WB3H/ZvO4CxkTzifWk0zToBwXAF8zDGUWIb9eKZ9FgSA7SGW7dtxiNrHsUeWnPFpuq8XwuDn473ArFfRlkQsLLYcpVz+SSO7F3Xd2j7urueHMQTxZx/F3oWbr2ESZMQn5oTbnIPNTSVJ1vKAvbkRMZakbVc5zZUpFoWNsQRCEmLGTk1Lon8fI2P9L16LbnrTfrwxIEZuDDwblxZp5fLZai6GRjzQoqmGTxD5v5RQe84QqvpbJ/Ph4AWd1G4c0Tv4PAQ2rs70NZ1BB1dnegfHjQWqKOnE4fb23Ck44ixYiuWHI9TTzoVJyw7AZMmTIKHZctlLJAslBLrYV2q12xVr7FaTwHGCJaaqH1zaaG9Oi4gDfUcZJ/0whcP45MMsUpt7vVYmuL2EezBWB3ByOCnBFQvhNxeC2tv+iF6dv8G573zCvI8jHt/fDPBlEXL7CU47vxXo6plKjZu3IBO9l38IoqJpBzaWtuwefNG3HLPrThA91k0pXkyXn/pVTjnhJWoiJZRIeg+VqFxMqvqZaGfhT8e9iGdGsS6+3964LGbf3bd91vxE515vsSSrXYQ60CArdIrCdMVMB8H/bNcxQL3X050rWaDJ7XE3LnzGkLJK5rLkqfPnjDiaozZCDDGV4+kgjVmskbS8hoOdVS/E2TV4CjdGIJmOOdBMtWC6e7jMM21GLX5qWjy1SHESNtmLKJrzQCqPBVIITdWQPGMthJiIVRbbfhPwq+pXYFN1kxWJMCYJJ4aw+4De7Fp5yZs3bEV3b09uOCsC3D+2RcYS5aV26P6VA93JEhGG5i+sC4DruKkQxFgR91CR4urEUXSseTYANp3PIGu/dvMrJ6uUSyiiY9oVQNa5tJqlFUfFdgXSi6Phf62Hbjve+/HuW8/z0zD3//jh3DWu76ByqYJ6O0ewS729T8/ex3uue/O4lUFUh/KysoQDeuNMXQp6hsxobEZ55x4OpbNXUzr5CnypDB6RxUM/xXiLN0Y9rBfA1j/wE8Pr7n1F//53cP4oSnsT0mMOdrJOFDHS6exQK0Eb7Fsu5aH/eT8QBbWAfo1mw5msG2eLPkLoKe4/3Kha+f4kE4cXx1MXjW1PD6xMhSosaOT5/rL/ZGAOwOvO0eZl2/OvKlRVFkH0VSZot4hmLg53BNG5+BxmBQuQ8DXCb+/C13ZIzg4nEduaCbO8b8aK8tWIqLpKrFHHDJcIqu5U3CpOKRHwfSUQOu3GXsSoch28EKe0w1TvZwlGAkjFIvAGxJg2LxUnlazME0tFy85MoSRvi7jovkCUSP4LpfXlGuaonoINgMkgcqAS+0pgq3YBkNqG5MedS/em2XgzmqL7RN/ZLELwvpnEi/1hy3c+c2P0iq1mZjHF1uG41/1biqTIG686ff42je+goGBXpRVlCNMpeJlYzxMM6bMwNLFy1DJ46OMmeZNn4NmusyJ+AhGhocLsRPbpt6YfqnP6juTYi7NAEoJ5DjGmx755dCT9//s89/cnv9ioWHHpt3TpsVqDhxYEkTuSvLrKp8bFcZdKbLMbMmjVDa/KZ22P7MOuPn0F2ClnGJenvSk7UVv7g2IpT6NikAdVXFBQiQpmh0a3IJlPR/Cq6ZuhG5vUNGhdaAKDdlP4APT3o3Dfa1Y07UBa4bugz+6CZHAIaxqAy6N/hsuqz0FFHOCsACio0JqBFpHtOVx/TaCrW1RqHVe5yTBchEV78hKMXbRPSYtqTFxEPOKJNC6rufQdux5/C7z4paqlhmI0Xr4Q2UEVhmvC1B4BDrVrT8SsOKsnywVt2aVA4+Zc4VGmPL/asRmeHwW2ndvwgM/+jwVRRXOeMtHEaloZjtzeGDVfXjiicdRzjjyVa+6FI0NTWJHAdQci2TJhENyZJS6b4y/9cLP7FG3t3ALoJDEp8HOA2YKPRCqpCWUUspjz8a7sPHhX/1w7SOtH7678CWop9FW1ESaq+2Z7lTiYnc69c6glasxIBIdi0c8lE7m9/Rn7dc3MDIvHn1O+itz+69EV9zgxlXLpqMu9jqUBf8fyoNR8+kSZzrFUbbJflTv+RoutL+MaVVJ09u+MT92d6zE65r/BY3+GPy5KGL5SgLNh8f6d2Hd6L2o8TbgTQ0XG1fPcIgMN76+wVVBUI1QF7mn4F3a0yx4LbqAEmzd/3EsiN5mJFDJ7TNaVqArXG5ITRYgdUtHuiDe142hbmp7Aita3ohAtAp6lso8qpBlTKfK+V9LgLSMyMc4iOaASXXyhICqthaK/6uSYifNZIuS9KHUJlHAT57IwLM/em2XngMzy7PShUcustqae06MVbWlttO9KLPmj5ep7Zq9y2QSzJsg2Iax7dHfmxURc46/jP2Omkwj/Yex5bHf7dz66E2f/sYu3MDLjDUZmDix3FdfPzW3Z/85nkT8LUE7PcWMocOVZ2EOjV98LJn7z7uAr15pevDc9Lfg9YtL332yGhPrVqIs9E40VJ5pPoYlz1apMIZG8xmmCVwjHaje/l84y/drTAy0m8NrjoQIqiQmRTzw+2owwb8YM4PHY1ZwHqJWAwJWFEHLQ6FII6OZi+LIGsAIGA6weFD/Uok4Bz2LIAVev23mE5j0nJMBlSwGBd5sBTATA6nAY7BfKGUZ5pz+86fcvsJCUk0rZzESjzOgb8fh1sMYHBpARVkFWlpaUKGZwspKxmhBM4NnvlnLMoxsM6loU7x+cmtq5x/hTs0pHCiQQjaBwsn/F5GpV+1neUUQGfDopq0AxH0dL0w4FCYdjLW23LRY/eg9sguDXQcw3N+JmuZZmDDrBONGmlcKsFxZ7e4j27Fzw51PjBzY9/1FvfEnZiw5MeqZMuOcwNjIv8TWPTkFqx8DCEaHr89FmazdP5rKf6QC+EHx0HPS8yj2JUK/2FmNmtBcBH2vQnnkajQx6NFAS6ilN+JE0DARJWZpJkLzM9Ty5vwoY6ktv8PcoeuxMLAdY/FerO4uw5K6KixuzGEUBzGSS2OEl3tSS7EsehlmBObTYtWi2hWjANMdyTEYVnEEk3HZmGRdNFXdfXAzrchh495EK5sZG5UVLBKBYwCk/LQcHgGKqQCognV6TipKs/4KTG4CeXCwH3fdext+f/PvsG79enT3dGHalGlYefJpWLJkKaprqhEKBRGLVTKVIUhwmSl1glgzj5pVM7EHBVc3oBNaeUBQ9jO2kZ6I6iZyeSVqa+oINI+p/9npKTEy+oFp/KSGuT+ke0wEjCyRAZRJAhMVlixWMY/Jq8S+Z1NJulwjBjCBcLkpyyyLkoLhea0MUWSlz+K6U8Po3bMWVufh/uqFx1uBladV+CZORPDAPgQ++H5Yt/yRcuG4L89AhtG0sLl8x1DavroeuLdw4rnpJQqma1249jQf5jQxCndXwO+ZyMj1VaiJvR5TI6GjIaE6Los0SjQNjABDg8bNQVUVUE7/Qi6GZIEKzHxjdTiLxn2/xdLh37DIdrQELsPZ1Wfi7p4bYIdWoTLayqydSLLc3b0+zPC+HhdVXIxwthplVtjMVqlKc7/HiXsIDF8gjCN7nsDmB3+DiXNORsPUxXR7NIGgB/oEpoJV0upsxUwuYzUotZLcF0jpdBKDw/10h1IY6B/AT3/+c/z4Zz9CPP4nr3EzoJk2dTomTZpCcJQjEomiurIKtbXVtF4BxiwJ9Pb0Y9/+vVi/YT1a21rpQvkwZfIUvO5f3sB0NaLRmBHqZyTDk0J8I+Brdbdm4YJRLUCl4OpSAsNMsghI9J8UJxmLRBfWuHr8rXPmhq7JxzKLoFKZZhrCuNxFBSTEMj9GR+EajcMTH0Rwz3b43TmkL74QifnzeW4MYVouaVz/+ieBr/wXY+x1VLDPDSZ2SWDa1Z+xX9MMbCieeU76+4Hp+1sr0VA2nZqi0kzB5V1SUzmk8l5yPEYXrZ5q8ThK3xmoKJ+KqiDMOwyURBo/AUkv4xgiUoYJJD3xSWFARSUTtRgvMdZJvRy14RrJYvlQAr+q8sObHMDBgYNo8Jaj0lOOLvrkd3Y/hAP5WxCOrYM32AbLl8O2Ti+m5F6HleGL0OKZgojHb+5DKTYSIPTqKblsWv2tmKhz3wb0tu9C1YTZqJ04Bx4BSlZKFo3AEwAdq2RcvRdAHk1F0yrdetstuOnmG3Hg4H4MDAxgZCRu0p9LmsafO2c+Ln7FZfDTgkZCIZxz9gWYNHFyQXCfhbLpOBLDnYWFtNkkRvv7aE0ymLToNPY9UojxCAyzJo/7xrVzwGSOFUDmTDqYiQcCyFgdVVCs36Klc2VScFMBuMdG4e7vhX/PDoQffwihzesM1obPOweDF18CD61xlEAKtx6C56FV9OtXQy9uQbAIblNgceuQjpsk1WDlE+n82pGc/Vpapv3m/POgFzaaLyZ9d/2JjH0+hqrIeQiH3UhntURAD7zopQq0Kgqoi5pbrdSukwQkZlWUiESSVodaWR/u8eokMwdokhg/GJMu6yRAkVGuhI15HUP4vncM02ixxkb1IFrSuB4K6EPeEFKMle7vW4v16V+grGYtYtEOvTgHO1tbsMLzHpxQdhrqfVVsAg/ymsKMHYFh9gs3Ej16ytVTuLFrVigQOMYdEXiYXd3hz8IcQXG/OI4lW+39KWmSg5g0VuT+++/Dk+uf4P5h9PX1YYRaeowaeXRsjP1KmRI0Fe2lVZSQZrUqgoIs0uMko9TsaoFcww+8799wLgFUUc0glKwtrBo5dhtKKZ2Mo+eA3Nx2/sqjZtJs1EycTYC4jBUywKH10USKs6+3NcnayQLIhdPEgqy7JnLMzUDzGHwGFsfGxfwu/nbHh+A7RHdtx2YEd26Bt73VuPd6J3mW4y6RcKfz8GmnlOSZ6A6S4fRTmwLjmVjGUSLoteCK7comcljVC1w9EVDHnhc5Rf996Otr5mDOhA+gquxSOvmVpuPqnMMQp8Pjx1TSJgZTcOr6xjCha8h2kfm76kNWn9w7vYhD1kngkiUrunsWhWN6ZxzfQQLHkevDDOSzY5qK5SCzElXlZowQoH+ed/lwY9fd2BP4Dmqrd6PMl8T2HhY9/Dq8tu7daAlRZ7GhakphMsFl7p/oeZwU1eQoHcasxbI9FB6ofLoz/CunyM3AWvW4CVw9kmBZfoIkwOb6if8ggvrWiaxecXSOBTI369TMn3nrEPPpfSUDgwNoPdyGrVu2ob3jCIXCRlVlNVMldU2SBnwQvd29RuunMuzP9m0EYS9q62rx+tddjbmz5yLKuCQSKTcK4PmQmYJnVkfvCQty27R0yvDVTH8z0TJoNlJA0jY9NkK9mcVw7yEMdO7FxLmnIVzZBLujFYH1jyOwbye8rQfgo3Xx9fXAJWUpkpfGlGH/MzYtPqv3kd+mevHL8Ix/zJZUYFeBxnfJMFVJjCVnQ2HkaxqQ83hz6d7eNSOd3a9rwPP/UJpT5d+Snt7NpmAz3vbFazF/2RswcboenSQAKCVGQE2Op4jCYWXyiKayqBoew/y9PXjTE524hACJu7P43PQovnD6JEbQBFM5LZOfkiYGCqQaBDKsfmgMX6BrcikV8MDQiHmWRq5HYSaJgyIrwyRhivqj2Ev36Sf9X0Ks5m5UhgfQSWXe030O3tXyMUyJtBR6wbZ6qVXjuRTi9iDa021Y07sG24Ye57H9BNgAY7Q0fOZraOoGBSEvY+zhNgSvVYMK/yQ0R6diasV0TC2fjKpQFYEV4bkIFWsYQU8IAbqY3iJfNP4ChUOaRZSRFAYYlrEPPKi+KwsVlIw4PcwCHxy+FreH97fhsdWrsXfvfsycMQtnnH6WeXzkWWOl8cSsArqJdQgkxU0GVLJI5G2ueJycxchABw5tXYWBrkOoaZmNifNOowX1EyAuePfSRf7WFxFZ+0ih/UZZaEekjkuFMRXYYLpjyGThScfMl5IyKol0rnRfhbFeu6kFqYsuwfDb3458tMwO/uB7W93/ce1rosA2k/d5kFPs35JcWIFyxjNRuMpj7MxpqIq+hb7BAtQcl4u1nOmqb15qWdEoxoz5lphQ+3BAwqNpNHSP4sRdvbh4Vx8Wp0aAOrppPhcynR6sYYzzkWWT8PiCRoDa2Nz8KBkHMS/MwX17vA+fLKN3OKJHoXm9/Hi5HqzDWBkBSlJJV00LVsfosvyw8wcYDf8YTWV96KELNNJ/Ad7Y/HFMDjdx/FzoSw/jrq478Mjg9TS0ezCjKsowr44WpoznA6zeQTSbYoJpam6L9ivfgWSmHUkK2hi9m2GWTWOLwYRFsNUh5puBybHFmFk1H5PLGDoG6hhDRxDyRM3XuLRwtFR2ZClk0dTdLMHQn+hH20gH84cxvWKS9NFTpH3mN11l85QUstCzMmB1qLBfeuExiJmM60bQFGKjpAGPeSkNPQjo7USBkHlpJGukG0w3nnXrocajN2ppqXJ+P9xrH8uX/+x7iGx50uVOFlfkq5EkA3DTP/WQpI2UlEAkcryaUtKp4ulCn4tbkR65r2lE5rOfwfDrrsFYby98dJMDd9xx2HXjjVfH7r33T17p9Ux0FNh/Q6J5wFRy83JEyt6ClgmXo6p2KjJJC8M7XCsOd1tf2RzBB/Zkce7eLly8uwdX7ujGmzf24L3revGWvf04je5KQ2wQqVlHMHrqKoyc+Ue4gnT3dk5DCy3WtrIIumP07YxUOZwscDNHq5AdTeJUuV/5FIZSoxjJjWI0z1jDTnCbRkJPrnLQtPbLS3csTFW/rHwFHusewzB2oDEsC7QXe4Y8WFJzEvpyY/j01s+g3/ctLG9JYVrlLJQHZyAUaIA+COBjDKVH0X2MA30BxjABD+Mqunr6+owE2EXpdaUYX9kI0ShX0rA2UiVOiI2gOnyI5x/HofgteLD1J/jdzhvwwOEtZGIE08onMc7zHwWIepjIJdE51o3eZB829+7Ad9b/FF9//AeYVDERyxtm0xIW8hoqsMSAhTJvVojoeac0BThLvuSyVDIUdk2smNjwOci5me3OZxCkixtU6Jsdhe+R++D52fVw93TDrm+iC15BmWdD7ILyMvfuZDYFbDYi3dCSGZu3hE45neGRuGXRpVfcJKRrOAszeqxQTTLNKnbkmUh5lMUBkMjZF/NiZbBPPhnZ6lqCm31m+dbAgO3t7Nm+eOP6db+97rrSK5+R/h5gUkjXjcn5J+H2dfDXFHKIUhGVb4VY0odTrKlY4q1BMzXVJEb/EzIWalxuBHTviNYiH6FQn3kbBt7yeaRnbEauth02j8c2nooZfZVYOjSKwxz8/rBFzU/N6GU3NU1Lhto8PsxxTPYewOGhW3BH7x9x5+BtuGf4Djwweh9Wj67G1uQ2tNFapKwxaus8EjYDaEalS2PL8WjfQQJiH2pCOewZ2QXbtRC3tt+FQPRnmFOTQ8TfgnC4AeEQXbQgAekdRd49SBdmCCl3HBn3MNIuJnuYcUscKQIxn9errCgsViEGk3WQcCse1ljrmNftQ0Wgkq5iIxojJ+CsSedhcnkjlUNhnKWp3VQeazs24O13fAKfeuRr+OmmX2J972aURWpw1ayL6T42m3mbZyO9W69r70Z0H1hvVhYMdbUhpPdTBPRCumchSbksem8XArs2wjOpmfohCdfjq+F57BH4/ngTAvfehXx7G3Iz5lBjVBVmNw062Hpt1Vd22Mpk3FYo7Bk7+XRr+OQzaa0isGjdLDLGxXhLj9gYgDjMEpMMowpNMW05FjnnS0nAjA/Ddc+9cO/azmIY2Y6OwH3oYM79h5t3Vr7nPQ9/nUa+mPtZ6Rlq/SvTSgQofa+GL3wJohWzEPBPZkv88jP0uPLVqePxwexJmBKIwa31V45WVGspDdloG4ZP/w0SJ91Nv20U1nA5ondfgcgdl8GKM1M+gnwsj9+F/bh+QTl2TC3HQHkEo4yhcgIW3SzvkfV4TfaNmB3cUgjPikmypkksfZSiny5X65DcwYmYFzgb59ReiK3DR7A5dx3duB4zfvfvn08hHsPpkw8hTPBEgvXc1rMrjIcYQ41lhpHMxzFCV6Z31EJccTSFQO9m1TbmTzNeStNdY70cMiMfrJtK27RFgX0vvaQ9PdMwo+INuGbB6zCnciLzHL27c5T8BNP+oTZ86tGv45d7bikET7SyE0IN+K9TP4HLp5+JxHPM0AmUirdS8W4kRoc4PI3wEEi55zGzB1na390A/7e/AvdZpwMPPAg8uqZwTh0kg22axiTBlPzAx2gNTmV8GzMAMjdhNdtHl1szjroHZR4gZLW5QBA23e3g+jWo+e5/I7z5SVBrAWXl3MbIJJp3aZ+RYfrH/QUTW3QLjxKrPyaYRDon11vATBgRE6mUOzj8b23AM396s5T+PpbpEJG+L70T86sbqKFORUVVpemIZtesDDa7j2BPogveRJA8ytKSjGHATjKuyCCQoevVU4PgpiXwdk0hk20E9iwikC6nJmSMVEUWhLyweO3chI3XtcZx/qYB1HPrpdti0dIEWJfHX4m+eAWa7bUM9ON6RQHP0WLlXRjLcocADnstNNC6Ta0ehDeyHvf13YDN/R2MaVKIWEmEKPEjBIvHk0BTRYquHPvgoXuEQcY+vQRPD7bSNWwdzDJmSaI+PIaGSAp1dBNrImnURNOUCbk6hXHWVLEBErel4+4jSHws98jITqxp3YR28qkmVEN3UCsCJAkF0sRGzB9FmT+MDZ1b0ZPqMYGQvN1ZjLeOb1xM4Xwqv0PGqlHQC26aTVeQbfLSNQ1X0fKSlznFVVpp8CwksMT74frmV+G7717gwYc0f09As3NqQJE0ueOlu+e9X49ksMQJExg6l5t38xlLpdsJsnC6H0dvQwpOrp/uMeV1u4PM8nS0wj2NDs2/fwz47OeB//de4Opr2ElavC72ub29wEhd/HxIKAjxT7mXitqDEfY1TYZ4baRceTz6BTz3x6FFf1swraRCLkcMCxtrsHxqFayxBMZGyCF7mtxjqj9qF71GN409gU78Lv8Avj96B36ceRA/8a5DGwPDFalZiDZSK0U4KF30Dteei8COE1kUAw0WgXICysd4qYIOux51yFuopjU4cSSJy9o6cNW2Lly2YxDLdrfTlbsNsdotiHkT5lI9ruAnOPVy0RwZ2jnmx6FhferFZW5ZNYTymFbViUQqi40dUVjJPEaTHmSpGZvK9A2mwnsVxhjUbu92IU73dGZdCpMrGT94C+pOf51khLM43hp7TW9LpzhSq1PalaYMUiDL6eaO8kc+X4OZlXNRH6nmfjFzkTxsd3VYb1ey8FDbE8i5c8jyWJAdPLlxGcug1T5aPkFCgcvaWQyk+mmJu3Ewfgi7BnZgj14mF9+PnmQHFcYIvJbP3DI4Jklo03FY118P309/RKVG9S4AKcm0iAgUM52o3zwsd823+jFYjzwMq6kW7qkMo8l4c99IbWbKuW3kOIyaYNLzT1rrmD/+JKSPWwpMZ/6ly2ExztENXUSiwGyC6bSVtE4DwNZtZCjl6bkApdNsmpEVKk8ZOA4v3W/bYlN9Ltve/wUbRfP67PS3BBPVH5oR9V1FX+hjKA9/HDXNb0ZN/XT4gjmOcLYwn8tcYoLelR2rhF1ehZTfBf9IFhcRSBdULqNrx967CShpPQ9jDQ/Rwp6naYmynhwFSud5TuTngHgzWD/Qia8Mr0JnYgyz0+WYwBilLbkXHbVrUKvqyUS5Wfogc54ujY8qqTaawQyCQauwn2yLIE2r5bNyqKNb1kDLsq6vDGM5N4N+D6aUM1AnRAYTHmzrDmJieRotZbyW7VLsIxlSogwxuC8mNt1JDFWMayf0SDY0UZCzNcoxtI/UoWv4TJxQ/zl8ePl/4SK6a5X+apbLjEWSVZFcpKiI/NQKU8tbMJgawcb+7VQMNobTw6jwlmFF/UIDNFGWFfanevFk1xP43Jov42tPfg637vs5Vh+5Hes67sSattvxaOvtuOfQQ7SMdTiubjb7ME449ZPurPWdb8B33SfgHhspCLCOq8O6GTZ1GrB8BTB3PlBbS/NP/zmpZf50d2ml3Ho/3vy5yNFrGB7qQjyb4L6FPNs9kmJ8nIwj6SL4tICX7li6pQbZBXPhGhyEe+3jsGSJ1H+vxp1JN6PXb9CNt4IcqB2i8cDST7FYQKKM2RzfTDKHdEavKiB/cgxV87b/fTbu/G+Waq55FhpX+l+RpjEmYgyNKn8QEU+E0Xg9Ja2Rna2g9YhheLSB/vMJaGqcjyjNjodmQkk+D1sZyrnwmuGl+GTmArRUxwozOgId1XmaEro/OYy1iSMUsDzOC81EQxk1Fa/T4wpb+/rwXvwED1bplgHdRF85asciGAmlUVa3HxfMbkN1KMXYJ2+0i1gvxgjbuikvpaolXa0DPhzo92ECXbWIh4EwgfFYawVaR4I4b1oPNTeFM+1BYywDr8eG5M647twa140FH90648ukXQFObzuhhqC1CWM4VY1keh5mVbwCF057BebU1BgnfnAszlgsC7+XMQQtheEDC0tlk2jtO4z1ezeSrS5cuPRsdOcG8G+rvog7ux5CgNZpWngCPrvi4zh7wkl0mdN4snsdvrn+W9je+wjd2TJaX73XzqLAFqfXXVHMr70A71nybhr6IK8pwNDAVv/VXs1w79wB3w++BeuO2+kQySNiZ0TSCMctBn58PTB/YeGY6HOfBb7+NUYivYx7GPN8/OPAVVcCe/chddNNyJ18CrznnANPWRmtch7x4WGzwkMLcnUvS68K0FO6sYoK7hOsZEx++3bYmzbAxWTddx+sfXtgSXORP7aWmAlkGbr5Mv8ClcaFY2uAxKTbvpkEgTSW15P+RqGmqay8ebvXytj/UQZ8j1cVO3ZsEm/+HmTRRgU4EFFKbwR9SGFmaBFN90dRXnaSkSp9ycdDu+tlYvCOBGMeAuGM3CK8N3UG5gaqKPw2EsksVo+14r/L7sOm6nb4M368oWcpPpg7C8FAHnviA/iv0EO4vZZA0gpW9dhE+lQ9+p4lmej3DmBuSzuOmzBMN4hA0BtRWb3cNuOpmCaTuCPNvGcgwJglg4g7axjfOepD0MoaV46eiIm9jhrHIocleE452iqeN/ERGeBxBelWhBlj0T3LLcTimgtwSvPJtC5NjJfcZiZRN2iHxoYxMDLENuTZZh+qo5Uoj4TRM9SHGx65EV9/8OfY39+KZRMX4BtXfRwr5i/DmkPb8InVX8TOwfUESR7NoUn40PIPUUgT+MaTX0Em21n4nDjbxBCFbS7cEUvTPZ5TdzFeM+dVRHnOKAatWNfKc6ojWm6f8QB0czsU9tODY2z2gQ/Ad/3PzCyeEVZ1tLwCePObgbPOJr8pvX+4GfjZz4H+vgKDZF3FtLo6jg/HubsLuRhF94P/Bvc73gFUV5v3aAwODNCgJSkOXvMyGj9BpEkekRSobmXoRaEClmfHDni//nX4HnwAucYWpOcuQr62HoFVd8O3jRZLa/R0qY9xIJPeZZhI5QlWWkqKBj19I4IZti3ALO6svXUgZ7+xEVhnKnwG+luDyWLcJOXvwRGyuom/u2itLCynKXkT6mpP0udM0NM9hPhIDo2N9aioKCdqqEXor5ugUr4QTT757qGxS+WG2XH5TOSOlujr+0A0I16a6tBAGkPeYSDK43THzPS4vkdC42hMxJA+Y85tlVwPXke30R9LYFptJ2bVDWNC+ZgBlxScEXwJBxPlzUwa6Lhuf6gIs5aN+wrXQpQFfc9HRiNLodTrWSSN+uehC+amII6k/eiM690QU9EcPhVnTjwHJ09YhKqIPmCWw9rdT2BH204KTgSzWmaiMlKGrQd2YITaecHkeVSutB4stjZWgV8/djM+8YevY0iKMxTBifVT8OWL3oMT56+QB4bDo534/ONfx9rO+9iPNOOjNKopJdWBAiA0s2isEcsrWCb10SJvUxTUNPd5np12sQ8ClfhQmI8MElQRzGhYgqp+G3U/uBGzdnaiNk7Lmc4hkKZmp2egZVxPI0mAMdlFMgUW82iX5/JXvRquT10Ha9o0jDFWjsfjBjzhcNishhdlqRQzBI9AliRftNW7Bv20ot7dB+Hq6mN8tZxD74F1pA3hn/8AsV/8r7kPxqFgPSyDOynWSe+OTWC8zN9aXUH1gQCPh9lvNn9sNJP/flnO/ghPkaPHJp77u5IP81GLCvdiszYvnz+M1tH9kBFqcl2Ipqar0TBxIQXExZZyJCks8repnQ0wKquklgorxjUtKs2md81QEIxFDnFfzq9MvJ5EzfC8flfpTaHkpJCgBZqKOKkBPZEgs2VQEe7DtJpuzKmPo46xkV40ryU5qt7MvPGnwCW3S7GOQKVz4qaqEqCUJJW7+8LoG6uiMDYi7G1BbWA6ZlYeh8X1C7CwdiqtgoVN+7dg/f6taKppwKymaab89XuexC9W34R7D202K8Knxupw0uTjcMnx52He5DnmfecJxhP3bn4AP996P1rTjFUIWncgiPPrZuBrl/87pjRNxig1bp7Kpy/Vh+u3/Ra/2XE9rZNFpaz1gQXwyPrKKglQApGAI0CZRD5LeSifQKXlTLJQzjHpOd33cTNzJhzEMCUx3pNE2aPduOjWIzj+wCj8R2M7bXmhiNceJZ3XKY8becZY2XPOhfUJxl+LFxsDp1UUw3T1BBwBSaAyi4fJKB0T2AQkgUtiEqCl99Px0aMe6eG4eWtsnp21mC9y1y0ou/1G8+iGndK3cIczvrydSNuWK2HbjMzYMEoadWE+SJ+I1Q+nU/l1Wbf9hfIsnlRzn4lKevQ3J9XtcPkpWolyduEVcAUvQCzmp2XKUR3NRjgyHXrhtSRY4BmkmyDgVNcULI3ipw4CQ8Gn3IkaWpsg3TgNmhAgiyQgCkS6N6FpsxTBNdALV2UMZZFRzJjQj+WT+9FUVngQULNoZnaNlKOQ6Ji8axUp5SZr5IBLSStkJJkGdNwNULUNptw41D8Ni2vfiAumXoypZVMRYkblV1N6GXx/+ZZv4Psb7sDQ6DDCqRzmt8zCxQTNSTOPw2MbHsK3Vv+BhpxtpftU5/LjdcvOx3lLzsXBjkP40cO/werDW6lC9Vl/H8r8Ibxt3hn491e9z9ywPjB0AA8fWY2HW+9Fb2IPymnhC4BhU9lKAUoAEXAMYJz94jkPGylDIvdPAKKOJ4Ck29T+AviUlN/5LY3f3TqGE36wG+et6UdQii9YNNUijaF4rzHjubzXgyzjoNS0GUi99a3IXXQRbLpxQSJVlkjgEXAUMwk4sspy9wQoAUjHDZhYnixt0B2CK0PXbWQUA5STOOXF4mBqYsYT0PeDQwhx4Po2P5rf/oNPbVu6pePnU+kpssCo7XZ7U2UVGWqlvkQwtDs+b/H6Wbf+isHdc5N48tKjOYyjbBxPlZrDLjyKU/xnoHnC51BeOY/WJ0uhCUFfmNOAJKmRyyoLQNHvKoKLcZLuWZkBpHtkLJJIaJD1ilHwRBx830gHpk/owdmL+9EYoxWSkNO6KMnoZTIuM2Xdn/BiKOmisGZQ6dOzNyyO1klyYgAlAHGrd/H1Jr20bjnUx6hJFfpRo/cTy9s6yjApejWunHUNppRNgtum/++hEKXH8J+//jx+uPFOJBgDGU2tStnWsji1JzVsvKoSdl29nhuhe9qPmeX1bEcIT/a3IaNpYQqYXigzN1aPD57xLwg2x/DzLT/B4eFttIjEmluLZOnSGYAUwKIb04lMHvVht5lg0XsuJO4eKgRjdbhfAFEBWCZm4r4wwb9iX+E3twagPJ/gmdUHhnHBL/fjws3DqBxOI7h8BVyvfi0VHz0JDcKa1bBvvhn5oWGkJk1G94IF6Dj1VIDbqlo6KqEQ6ysARY+x6GsjipEc0vE04yNtnaRHTByQ6Yscw7RIfd39ZlX8Q9sexra2XYh6gnSpazC7dhqWTFxMcYlj0yM3jDxx/6/+2Ocau+4XT6b3snhypYQYJF/7qU8ZnMydO9dst23bZl/31BIjZ/sSBZNm/vyYZYKiTTSt55UtpJl4C4ZTB6FZuilT/p2uXyXaD8u36UO0LELB0ytUGZXXWBjRM+y2n9YM3NdcZ54go/qj95tKMGKW8Nl2JDBgnTJzL06bMiin0My2a22s1sxpOrx/xI21e8OoDWcwtTwJHzW98JqhQhWJeRKkkbSbwHMhSJB5XXojKY/lPVjfFTGTIHNrxxBy0xWido0ngPt3u7BvSwOmuRZg5eyVmD1hFu7bcD9uPPQkBkL0DykURntr4kWKQBVqZlMVGp+S46cZKikOoZkui4Bkefyo4s+mJuarGEQZBUsAkhvnZZnO5ELBrSuApG00iwHGaMvqGNTrmPLwuPplrJMBlq4pgEc2SRbB7BfBxV1TlmYW9TtESzIS9GB75wiabziES8/4V0y49HUIMr5zU1HkfncD4g8+hLFLL0PyuMXo7+xk4J81DyVGaYliZYVH7VVPigyX5XEmHUSyUkrmMXduHTCJzPsKWb9ANUiL9NMHb8SXH/gF2lIjcDNWXMZY9Y1Lr8Iyxqd+8kvrDvtat+Cx2/433tdx8BfhsvLvDWZHWwc7O1LUh+nOvcj+djzACqRui17iYHo2qkAZzpp0Dcqr/4OAeAAPrHs/3cIcGnEyHffzaevLEKnoxNSpr6Fb6MeO7WvI8cOorz0e/f1J1NYtpFTZkXxb5vRTU4ETpo9aulHop0EICmNeF7riPmw+FGRgncCM6iQtB+WaSfcizTePua/ZOcM8/rltRwPWH6zHyplHsKh5AGEPNSpBpWcUk3k3dvQFEQ7m0RxLmdXvHl7bR+t179YYNj1BYaDHijK5qxQWXSSACDSK7ygo5i6ygjGBS+ZQvynIxk2ShVYj4lqJkUHDZA8mVaYZjBZAIBAZS8StksAkIBkXzpyz6P5lsWcwQ0AFETXfd1K+Atgcy+S4cCpTIFLfC8dlzXSOf4vnzBH+8FKwrYAHhwaSGBipxxktF2IJ2R8Kl5uv0fsIALVBYHHiIT1eX3hHhWookFw75XFiJYFH+U3dTCLl13kHTDquNx2lk2nctvlhfPzXX8BMXxU+eNrbMUrrfqS/HRZdjxqG6lXhSpSFy5Aa6MDhbQ/i4J71vaPDPWs87sCDZbHq3SMj/XtGhwfjox1to+2HEC+C66kGFsgef+ClTyugV+9cxFE9Hi77+3ggvat4xkXHcCb1RAO72UoL9nr4wvWID/0nViXaaO1q0ORfSMv103As5T/jzGRsxcQRj6ZUOXbUmiwg4MKWjhAi3hxdgYSRY63Ql/yaCQfKsm62ymhIHym22N0Xwh83z6J2Z4zGQKq56ghWTjuCieVj8HlyHFSWzfIH0h4zhV4XStNfZ8EyLjQ2W9rDeGBbEzp66MZpIkTxnoAjoAhQQrHeqqMHHuXOqbGlMV9e11ATEOV10UHMmqLVDgVhF4iMRZKg8cDReEjHiucEiK6xLPYPUbuTF1PLfEx0DHgxTxmgyOsUwPSvEEdp8kKQEXh41ACpUJYBkwGbAzCBk8AhCvcPxRHPzsDFc16HBXVzzEOQAoqsjwOQaDRq3DoHJA4pJtKMnty7wvNR4m1hEiJLy50i7/W+jXLyJhwIGkDqsZoEY+htrXvx5bt/hNvW3klFRN5q6t0i0KmctDKkYjSDJeGJeM1xl2Lp5CVkjN7Rl8HIYDt6O/agu20PBnsPDfS079k82H7oU+WX5x667jrjzIjEatHLEExL4GVE5ccqjPGX06HxpH5pNKRBCqTvOh1xnxqo8338xAu8C8+eHa/W0h/dlPXStUtaXmzoCGP5hBHoZf8Jli7DoBo4XiZ+EqAELGPYWcOhwSBufKSOQKJfpckQCYDmVcf60Fzfh1NndWNSRYJxEwferduNhbKOMp37Phqhg3E/7tnUgP1dLEcPRyoA04SJMupBST2WHx8slF/O+NCxRmqgzKRu1WMUUyfamNaktXQCTAFMJv5hXv2WlXGAZVw+JvVrc18SFWzIguoAHu9IIMWDp7bEzMQE/+PgcIaxVwoDyTwaI17MqQ6hlhpC5/TU8FEQsX36J2AVkty+wg1RPfqSs11IUhut7krj4llvwbmTTkV6dMy8IUk3YZ17R6VWqZTkyjlun8DlTJl72cN7Wjfh1ztWYUX9NLxizoloqKgz9506B3pw//bH8KPHbkRfPg0vXc1AfASTM25cPPdsnDdjJap8ZcaKZagtzaJbDrTH58t7fH7LGwpagRgFLhpB287H8fsvvXN1z8Gu1/6gCwfUpmuvvdagnjGURv6fhyLXNlS3VOa+ecGs/ldXBLNmkkHuXZ6CdHjIh/kNSSRGbCPHskACjyFySSCQ8Gsj4dnRE8btj9VgqI9xWeFgYWJDU3xS5eEKAoJA8vdgzpRhLJ44SpciRaVHYMlHNFQAWNBrY09fGHdtm4yOQ/INWblcORMjUNpljbT8ZqAfJt4L8pyslqgYxPlrIpg12cb0asURBQAZ944oMjNw2jdCT4Bxq32BhfjA6vYxNEW9WFKrB/csgjuD+w4M45TmKGZVMVbhxbJUXm4HEnls7k1iV38Ci+vDWFqrd9+wUJUtMMka8Z/Z8reX6TGWP7n2Ypw15XRUBStosd3GemrCQu+s0EthdG1lZaWZvZOrVkpOfCQgCUAjIyPm/RXxkThDxQRC/iDu7tyG/1p/C4Y6DwPDQ+QZtaRIy1jKOBahMGoGhjAfYTRVTUBjdQsuWngOJkRqMcZycnQHNX072H0I9/3mukxv556OWFntQKy6tryqeXakvL7ZlRzqymx59OZHMm1j7/tKO70f0g1XXOHeNmeOJiT+icB0xRxf5czRixZNHfjpGVPiYVsTBbRIAcq/WbVE2UwSRIqLdO9IeDAAKiEtpknm3JlVu2JYt63Om/n/7V15bBzXff5md/a+L5LLW6RuUbZDyZHtWJacIEmDREUTxI4D5PgnDdwoSYEmQK62soMUbowECeAkzgE4MJLUQIU6dmCpde00IS1FsA5TEi3q4H2seOwul0vufXD7/d7synJzwG3dNqj0Gz7OzJvjzb553/u+35s383RKOzrNqqAL8lSzPAu+vGGXzWhKTghBitMlrwsgQ98ph4C3Co+DtaSMu8BE8gUzUisa0qtWlE0hspH4RNxdACOaUp6XKbmXUa8sKBYUGEoLZpoAo+yy+Z3Y2lrAjla58OtAwwXxkxq+j2KoRjyDqMXhZelXqOEugoOrCjSS/vHZDK5SAu3v8KGFjCRyTSSeakpngR9fKcJJkLW67ExScZICkfhzwkomYS3GCRBfWYrD730nHuj7ENo9zUyFuUFQTE9PI51OK2nX3NysACWNB2INEImkE3knAFpZWVFs1JCHUi/JcJyHJ0/gB2eOoNp4BCJ55pSKjvfFYoU9kUQnb0tnUxcCrOjk+ty6g5VIM7YFN6DD0wS/zmPIUDOXT1ReevZbg0uzS586dxUT1AK8qXDJnT3CKk1dXN2uB9Prq4D/z/YOXzAUqnxsT+/aXr9N/ANVmaq8Fl9IAUmkHcu3FDAxKc9iUtNX1s3lVxbcy0df8fzk8j+Xjq27m7aqwp3LVHkDKLJZMcmDYRkEN7sWg8dfg8ttg8Z4GR9JfBvdWSuv1tZXcz4tUWjRFldCWEyFsZz2ITdfoEIkMKUpX2pmKZTitMlVCNrFZF0ATimkTP0AAQ//qFddljLagvLQUoBiMImF5zGAY/guCgj1ZWEG+XCLhz7C1WwVXV6rYhJBorDNxoCTwYFTCxmMxAto9doIHl6LXBthEqLU8wkDKKnHwGOld7cKKs5Yl+0bKK+WMpNIFHV0+XpUP8Ais0qAIZJNjhVWklY7AY/4TwKg6+WcMJgEeYArcbLdzsorlkvgX0ZPYCoRM26e/AbJQ1m2M08Jwko5h6TfhwmthJHsEi7k4hgqxjGYvISfz53EC5cGsJCMoS3Qip6eW03Bls7u5Nz5u9t95Ymgrzrx1DJWR1lMavf9o3n/fdvNuYMHtYeY0v2HD68PDBhvtt8oYNIs+13drf7Cp3Z3ZtuliVrKoPLxJRBMQgLKJ5KCqYJ0FzVVU0W9ODDljT0zFHl85Lj349nHZw9jqvgCXAtZzC/9iF7qSUSi/fAH3IjH5zEx+vcYWvgKTHkX3M5tzGIbQUdPOFfDcmIMM2OnUcq5CBCP8o1MglymaLPRqxZPmiyni6ZiIRWHRi6mXsAVeORCJZhIrVLqKnSY+ANqZL+qrmvy5KDZJQ0EBA33Vy1zpCN5J1IApOSd+FF1UMncJcNB2HWsMS/CnCtfR9Kk2QncvogHm4MuDM6mcXJhDS0uG/xkg5rkkGp6l/0JPwUopn09sNSyTudVYxr0Sxcm0O7biiZXRPk0K2mDaRrPk8QEKAIYYSEBz/KyPC9KqnVhs0aDhbCe5Mvg1GkcHT+JklQy6roZLzJZHo1USEflkmRiDQ5nTbWIqvdWpCLi5PLValZ7bdVpr52tLuPnl17Q0skZfGD/x7W+uw9Es5mlDydjo7v7I7WTp+JYfnjksHbXli2mXWfO1ARI6oLrxjPeEKY5/6a3f2NT+mfv35ncIm+HSy4we2tqLCeVrdp6iSFbNJUXM3p2LG6PXVlwH8ukXE/iu189B9zf8KBeb3fZeqnbHkepMo/V1NfwMliB0e71fBSB4EHebI0lZhap1QvUiKeRxRVqis9hQ/dH4HbJ249VLC6NYGnxJVRKY6ye70Eo9G4Eww7V+KAAU84wCE25KV1sypdanI/hyuhzKGjz9MA3IxruQUfXre5mp357a0bbETGbyUyaknY8sOEvSSE3lkXyGXO1LHiVHRRAGMdckYYAAYbRUkcWIzhE6g4nsriQzGKjz4ltES88ZCdCRgFCHcl9G0FNqoDL8TpG0ylUtd340+73QqfDNjM3q2ReNBpFJBJR5xAwNYIw0/UteI3nSWIOuwOXmbU/OncEFxYnCCCykFRAuTXJNwKpWiD6ZszF4qKd17AOzVupVW1Wjz9TKJdtVROKJl1jLcdiUIPJVVr3tVfWQ93lkv22nrdaDuy935JeWagOPPWN4ZXEyoPfn8Crku4h/piHpcwY1pjfMGCC7Qtd3QFP6W83RfO3s+6tlNdrlWKV2VzEarasL6ULtsnlrH55PauPY8RzBS+eoRf7BuwObEQFdpzGRa79R8BJ/tawCT0sbfJaZAH+4AcRbf8E3BTrqUQKM7MvYin3UwJilECroFP/M2zc8VdweTohw1Imk79GbOmbyPPY7shfornpfdKHDYn4bzA3/2Us4zwhFuX5CT5TH1y2gC1k79p2W+jtb90R3hq2W0TpGaASUPCShI0aIJLAPwUCFS+TAgLj+O96MKm57GfWVbN6tlLDxEoeiVwJUY8D20I+Auc1QMm5RfwImIzzm1BYL5NJKrjb/S54inYyTJl1TgCRcES9WiHfYJCbIv6RAKnBQuI/NUw+m2yhvLuwdhU/PnsUQ1PD1OhkawGQJKn8JQJrYWEEk5PfRglDuq5bfRZnd7O7Ca2+1qGh2LnWbD6dq+ZR4k/MkrA08tbKkRnET4bgGHOiKV1G0FRBJZrApW9BjbMi18FskEReA1HDVOyNZUZTJvCQUP1vZcj/mN2OHXDZD8Lj62bVPI7V9CDS+ROE3x2QjttVHMcFzKIfu9Dd8Sjau9+umhvnpn+FKxM/RAZj2OA7gM7ugwiHQ5i7+iouXDxEKD2NDWimi8xqWn19tKTSuwOO7vf03rOzK/DFvrBjr9NMqBA38q/BSI0Cr4QRl0Wuqa8FyVwm2VeBox6n4nlMHRyyLjLSpKkvWhjbBXwy1fc14ox4OYdIzF9OxxHN70avuQM1h44nh57lwWY8sOtPsKOlR4FFxgEWFjKC8d09kbzi002uxfEPY8fwr+NDyFJZcwfSlMPwj3i90odR9csUDb8QW8da+iL92CNaIp93mK0kVN+k0+ZYCgeCY25YVlrDbcmetlvHpBFBfgbDHyoXv3f7DQimPyK7E03kmz0oIoVk/QPxLmzD1pZPoiX6IVh0LxKJI5ic+xJeKQ9jn/V9aN/4CNra+rC4MIsrF7+BE5Uf8Cg6Asp++0Zvh7X7o9ve09/ufai/ybnDagxroRndgwzAsKjXWNBZ5RImBIcUfjXJdhZemWQ/A0gGKCSp1wPMYLBr6wSHSDt1/vp+si4+2Gw2g7OTlIz5Jjx3+WVMZMnA0ueQoPCQVTaF2rEzuhmd/mY4eJ6VVByXM3FcYZibvIA1aTEKt/B0/CnyjXVpPRJ/SBjJaAFlLcBtol3FPRJwzc8B8eUKCqXnqTe/GXU4hq8efCJFv0f0XWulkAm3RraPPPbYY5KX13Bx6NAh7bp+eGK/F2g3wfR/aTI+r9hzlIluSvoM+ekMythNWdjb+9ew2g6wkD2Bi9NfxwgFXTvZZ3vwE2jr/DKslhbEZp7C6OLn64z0h+1Q1Nlj9737LS2+z9wWde/xWSwsp5qWK1cLw/Hs8MVk7uy7ekIHNgW8LfJhFgUkgUUdJAoQChx1cAnoKOEUeBSIBGQswI0SxSJnNE7o6tgGsCS4LHY6+mN48jeTteQqtaK0vFmlQ6SclAcKo4jfI5anusrKqAumdbi9GuWxRt+SqfBPHhEIeCYnKliKX4XflYLN4YfV7oXbLV/+tEAGMS5XjOM8PF6k4Gp6FLHJR/FvORlQmid4c+wmmP5YTbpNAfL99RyOve7Zhhn3OG+B0/5hVMt21sw/xok3PuwJ7oN1w+5Ne7YEPH/e4XfdM5LM/Oz4XwwdYnytpW9z/13dkUNv64jc2+y0O6oClTpYhGmugUnFESDCWjUuy3RNDhrgY8S1/RWIFPA4Z5Bv56yWKvje87+Ov3TiyvFigfThcG5mYW+H1+9CqUQvZk3j3OCBtdVB+o9kFD0M3fpOOlmbEIoY72CICQCX4qcwNv51Mv0lJhthkCfQYdhMbgKrFy5XP5lrO0JNATgdVjJ+CpdGHsPL5a/yDL+7cek/aTfBdOOaRrZyQD4D+sN56Zpl2D7o4b3bdm6Nej/9ts6mA30t/qBVM5tqFILKn1INCmaU6MMMJ1KVtzQ1aXbdQtogTOpAk1MbIKoDrb5ssJMRbGYLptbSeHrk/PeePzvySP7RsQX6fiEK337ULJ9GW8c+bNjgpC+kYWI0idjcZzGYfQZb0MFTdsJtfj/aoh+gbxkhCE2q28r09GmMTj1Chj9KTpLxEkiDZPwRJh0k+2+WV7TJ7xb3B2G1PoBi6VXEMg+S2es0+N8zEbY37Ua1gUwZZxiut2ms5wYTCzNHY7843pL7zq/GF1+cyZSIEpPba7c77RaLSVr4dLO5dmJq8eQjvzz1YKKUd/gcrojX6rBbzRZiRa8zmjyzMuTfa5JQRKJJuTItMkKh3b27ppkcS5srQ/kjy/OEUxWl9UmkUk9gNVVGtbID+cIUMqvPwFldI1PLxw5WsFL7JzLWt7EaO8vtHbDZOqgpvTCXJnGmOEhRXEIaFcRVp46aag2d4/o0t0yWjmEs/33sLj2LQca/SXaTmW7aG7N9+3TcPtHVF22+szcYuHdLONBvtlg6nhoe+cnU1OLXsGiqtd0W2HNra+uBvuamO7v9wZ4Wj8flttlMOsElvUhEsRmSr8FexmsaV9cyePr8uecHxl/9u/mJi6cwxUI/wCCV/R7s5f8MuWOcvHILD60SUEM4D1IRt9zH/4PCOs79sFk/R/DJ+x5fwlmc45b/VbsJppv2XzENn9ylu0NVf3E90162F6bx8Jz4dYIX1Q/StTEfaPY5Nnnt4Vva/J6dYZe7L+hydTW7vB6/3Wn12qy6U7eYdY1QI6CkGfH0/Fz6meHzL56ZHv1udWr6OA7Xm/nF5IXREpxMOU92+d1ssksNF+6Em+AbePMY540Z8O97mr82xHt1UAAAAABJRU5ErkJggg=="/>
          <p:cNvSpPr>
            <a:spLocks noChangeAspect="1" noChangeArrowheads="1"/>
          </p:cNvSpPr>
          <p:nvPr/>
        </p:nvSpPr>
        <p:spPr bwMode="auto">
          <a:xfrm>
            <a:off x="36512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4453217" y="3244334"/>
            <a:ext cx="2375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 </a:t>
            </a:r>
          </a:p>
        </p:txBody>
      </p:sp>
      <p:sp>
        <p:nvSpPr>
          <p:cNvPr id="13" name="AutoShape 6" descr="data:image/png;base64,%20iVBORw0KGgoAAAANSUhEUgAAANgAAAB/CAYAAACNOQy7AAAAAXNSR0IArs4c6QAAAARnQU1BAACxjwv8YQUAAAAJcEhZcwAADsMAAA7DAcdvqGQAAKTUSURBVHhe7H0HoFxVtfZ3ptfb+81Ncm96p4bQOwJKk2IvWPDZ9Yn6LE9EferT36eiPnvvFBFFAamhhBISkpBebtrt/c7MnT5z/u/bMycMMQH0oWJZyb6n7bPL2utbZZ99zlj4F/1T0s+BBbMsXJsDcmM27hgCHnwU2P8tHpez/IueB/pHA5jb/yJ0IIi5+QLyhQlswQPoL1/7Fx1EjwCvXRBwfTbisVqLRbuYKWIqVihuGi7gd0NF/G4DsPV9QKqc/V/0T0xu38nui+Z9zHr0qK8gPfNq3O09F6/GcWguX/8XHZqsB4H3x/2uYTvqtu0at12sdheLVe5iPurOj/qs/jUWPvcjoLOc/1/0T0d1aCegvrL0866xrg+4fuM5FSfhVHjKV/9Fz07Wo25cMup1bSoQWAKZSdWlVIy6iumQK9XjxR9WAedeAwTK9/2LngO98F3EeYiiyX0GrMI+nI71uBbF8hVgqeekxa8o/Lc7YM8Z2YXP9P4c38Eo4uWr/6I/gT4LTHuFhW+0hFwv8nmsP1JQtg27WLCt4Zz9+K6s/Ulatduea7x2LuA/AohECE4/79kBJHhvmpeeGst/UHpBA8x7gveIuiPzn87l7dFEPz6V/Q22lS8hchFOnnu69dlcFnNGttif7v8+OGZIlq7+w5P1NiB8MtAwDWih0DZaLjRxMJt8FqqJjhD3PTaQz1KQCY5JImGY4jziAoZ6uP8E031AbCXzlMvEL6nOTvJYX2vwu07zueA20sFCDkiJ9pmyRTvfny3euiOPT58NrOHZA0D5KdvUBZza5MEFUbiODXrQ7ndbAZfFUsrlFNmgAstI5u34RB6b+ov4Fuv+9VeATCnHPw45rHvh0RwsWPYO6wvBKE4c3W3/947r8L+YxIS51onli9+Mz3tC1rLhHfY1vV/jtX/g2a9XE0wXA0d0Wbiw0bKOD3kwPehx1XgseCwlgPJ7YCz/aEx5wrZ1llaowMR78twWsnk7OZW3B6eAbfsK9h27gXuXu1yvmO233hNwo0H3Cjm69Y8KJcWy9mBvvvi5rxIgLwK6lln4IMH5ooDbqiLg3azHUjr45nTOLg6mi6v6CvgONeJdYwT7FcRt+fI/FB2Kby8IqrnC9c7jX1f86FTMsnY9Yl/d+2XNLBNES7xHL3x5/rMzl9hnxcesdHwciVA1++GFK5+146kJbBvrxt1Dq3F77jFsNvf8ndEXgOBSYHGrG5c1uVwvqfJihsdleSmsAhKNELeHGjmdk5U5FDnnK65rNy/QlXaFvYJdhIvI8BK1xEgJYDJxBVodFyugZTMNcChVsDNxehghN4IEfZXbKls+hyrqm8jZQwOF4k92WQRWFtsJKlb9j01/LYDRi0EEdQhya2MMVJrGnTus1mp6Ez58/KvwgclRK7N1pX31wFfwY0xH65zXW59aeIr9qkgj/LvXWLGeTViVncJk3XQc03m0PatlDtV9FWUihvyu+631a+5wfX7g54WbWeQL3d+3bgKOXOzGe1rcrtNDPqueaPKSW24KdGmcnNFythLeCgH+c+hQt5ti+YeIQ75oG4DJVPpZb4YXtO890KhSfrMv5GlHnK4smPs92eL9m3L2Nxl49VdxeKOUB6IrQAFwKS6jFkyM05LtA/ZtZ54vw8TSf/cAdHj0/FItOppf7LqobYl96fSj7Ln1M61qfxTSwFaBzC/kYacSdm5yP+ID26w9gzvsu/o34Pb8fVjPuxMqwn+h6w0nvrr4cX8V2veuxac3fxhfa307XnfEeXi/O2zV77zPvmnXffjUnCZaqYV0VzbBPT7lPn7GiuIHZx9vn91xBDUwJWP73db9d/yv+0N4OL9K5b7Q6Boa65e4cOkMl/XuWr9rlstFOSao/uSBqRToP2dUhSj5kaacEqg0C5HSsTlvG1dA4ydtWeslyNzceSYqt0NFaNi5kyvX4ECx9Le0ZzMTjShoRO1itoAsreP4ZAEbx2Dftr+Ie14K7GS+F7qifBqVWfA80Tz36UuvLH74yAvso+qmoXqo13J3r8b4SDc2ZMft9fkcBlijGNnhq7LmVbXgiLYFqG/upFYMIt233Rrfei8e7V7p+l88Xuie+U7r2kWn2y9LjFhjT/4BW+efja7GOZjWvQo3PPlj+xPYgI3lmstUVVf7yvi7F52Fd8w50a5zhQmwldb6Vd90vb9wf+HOcqYXBFFDV53hxtUz3K4raa1aiKjSzJ3ER8kIupFrFDlKWZ7MFZEtFO0khTzGwxi1v0Ur12zVuGqtRrh9RIUrxUQkWEoyD+VMLq+sEPefacSdOpko3CazXMIDOOK9Jkvp0uGFx7lwcIbK40PdrMIrU5noxsqaZtN5u38kZ9+637a/czqwrnz5BU2H5dGfSE3T32d95vjX2BfXt6GOrltx6334TarP/lJjOzaMjCHTv48abF+ZbdNhtU6Hu7YVrsm9aE3nXBfXz7Jf27HYXqxpsWTcSu9+wu4e2m0VZx9td7bNQdgbQjHUCNfeDZjcfh8+sO9LdBnPcb2+vt1+c1W9Xe33wl/TbEXrZ8IfabB9oXpY/XuQ3L4KX+6+Dp87MEHyN6YfE1izgFd0uPD+kMdlp2FPUXD6XNXoDoTQQwb10i8a8TZj3FuNeCCD8cQqxDKAb/tCtKQ7ML9tFs6ubcGxoTrMCdcgEgjApeDMUMXWIjKKBGv6dgvFG1wIEnxuBy0Hj3wFqEXOrsl2cN4/l1SOk0SqxEkkxmiJ4VxxddLCQxkb+wjiUTY3Sb2RS1vI5fMGa5oZHX0U2HttKTx8QdP/nXVHu88/4QPFzy880Z6bGLc8a2/CY+O77I8VhvHw2O3G3Xt2k340vHWNCNrVnsX+usLbp83FpU0dtp/uUtHtoZwEYHnptIdbgT1r0bf9bry/52v4GZqbw+ETh98y61i8n25hS6TWNkKVpPfe/ZjVt/8J+wtDO/F9PAi69y8MokvoOZ4gqwa8AYY0TAUGpIX4DBSH96LozKZdTiyccQS6OubjJXPm4vSG6VgUrEaNl4qERsVDrnoomGQRx9BBg0gjKlvoIx8e4vZG+pyDtGAURTNr4VCFYJutIwmVwl+5/StQzrYL+SKmsrAn4gX0xAr2xqECHtwCPPQ2Dj2zPLssvcDoKYBdQ7/4fnQGw1hCoW60va4Ix6NQyBUnC6MYyIzR/mxCD3MeeJAbvAgXn3yV9emZS+35A9thbb7D+s7oXvsT4780+f6coXHhnfCGdmFBfZf1kZmL7YurG01MjUAdpXIG1dYGDAhg+67TIxfWQXBOOwZN2YR7ed62l9qu4pTPjccRxObB+2m1Nj/r9G+D+xRagwYcTw05mJpkuSv/Ntbuy3WoOvcynBVowavDLVgRbUOYY+Cz8vC6iuW4TH/EWUfUtC/g6LyAFSFCB4jcb9JibbbglqvI08bPq7yvkpTBSc6oVearvOZc/wtRuQptzOMyVsthtXOpvJ1NwN6WDOLXw0HctqIfW9imv3Br/u8ktjlk4RTMnrHc+p9l5+Oshum2u5jT80DD6mIuh/zUBLJxxkOD27Bu86+x48gr8eplZ9kzRvfD9eSt1vf33G3/J9ajl/n9/NeKOtRz8D2YQooiq0W3w6roOdFJqI22ut44fUHxvS0z0VbVDNTNB/ZvQ3zb3fjA3i/g28xVOcvkwQwmzbvtNPH44bRdvfdUnD3raOvFXQutI1tm2I3BOjvSP4DYmrusb+79ov0Z5vmrPfB8fxBtZ1yES+YehcsaOjEvGESVOw+/VaBiUe+cVJY8Q9oKVEoCjrY0hUVZ718ymLvTBR99B5fyVYJDRK7Iz6LAgm41zHy8zjt5tXWSjlW2SMcOR7lvk0Nm0sNjmziRSgAewkFTnor3DrTrcKRrKlNkGlCmg9tQQWSDpkGyRF46bdsjsaL9aG8evziugLt4WXMyLziq7Jr8Evf0BlQVUjjSHbLe0b4cJzXNtutCQbru1I5yfvPqRoG+rxt5+vN+tx/Wpvus7N51WKXYp30BOho6rFC4znYHwrA8QSY/7IJlFUf2IrvzQeztecz+1uRq3IS9z2oprMBLcMX0Bbhm5hFY0H4MMNRr2TsfsD627Zri//D6c1u50YZ5Tafg5fOOtl664Eh0tLXA53fZPptuVsYFK86B3L4Zex+4CZ+Y/AW+V77rL0Y3L0PN7GNxYdVcvLVxEeb6QgjYKQQ8BYqdogpJruyugCWhrhREJ0lAJchKVbxllFrhyy4EtlLIea+ZzHDyqQwBgoiLNxRhjVuI6kkwr1lO2Y7AV6olnRM5edi2AstJN9IVf00R/nOYhb6uuYfXDOjou+RWMeZ70IK3m+Y3y/aojbKuao/IaZvKdcom5XkuGyBgCU6LfrOLskbLzWbQxeV1l0Crssrl8NY8wZaZytkD+wv2z28p4LqP/ClK/K9ATpcPRRHvua6L2hbb/z7nBHtZUwchxR7lGChn6SQWKARinGKeAiN1m6Jhnt4X4ZKv7wmTF0pBccHCRB+KmQymbIIzk0Z+zxOYGN1mfy6zA78ErVK5zkOR13+O68rFZxU/vOh8zMiz7E13Wt9d/1n7E7SJ+8p5DkUzp73O9ZojTrIvmbfYnl5XizCDF3/Qy3iOvZbWTVGAYxzA/YzQ1j+GBx/7kee9WJ1/vHz/c6ED/GNsZTHoPkhknqLrya6Fr8Dx0UV4W80cnBhsQD3joqBbz28FJAFKwHIA5gi6SlMtTnKETFvGWQhRyzzAbD+wEBjjAOi+A61iMRTSNIUWV/DCYo7VD+k67namLElOXt3ntNypS6RzbE8mayO3jONKYHm5dTEmtlR/RV3Kq6fWym8LcJSVAiOn7N20kvdZ8A+xXt3jgM0BsOpmkmVNt9BIXWAjcC67qGXFHJsCrXGKftH4akzEH8KawKA1WW1hvs9rdVV7LEbovJ33Jor27r4svvOLYvE6joV53PO3pkr2lKgJzTgd71h6KjX+kain5YoQSF5aITOoGn9bDKSGKZY1mmaqqIWx9QmeJ/M6OumxkHkCoIDmY1ywbzMy21fiZ9kR/M+KN6LnkVvhG9xEsx6lA3mDEbFnomD0Cnzo2MvxrhnLUb3hVuuRNT+y349H8WD5ukROYgkswKIF5+EDx5+B8+YsQNRPZ7W6GlYNB8tH1ZjPeDE1ZSOWzGKUQjPKu7Y8ieRjv8e3x3+C/2QJzwT2SjK8E7C05YBKTA5F3kdeh5dPPwLvrl+C2QRUiMlreuyAqXIrgVZyBFBA0tbZl3Cqt0oU8qkbefqndCXYamO12AoJdy5nI9Vmw3MlhfVsjhPvy1xjIfg4fXaH28rv1OeQU6+Ibcok6ZMdS969mcBawMtUmAeWAh98r0Mqo1z2AcBxm9tJsP2C1mgl20HL5hKA1CdRmXtU1CjS7Uw38eZLbAQJNFkxO8Y+5KFALDu5C5via/CN9t/ht3RhrOEazPZZODZs4Th6WNOnCrjjkRZ89sq9f3u3UWww9OOWdy6cUV//kTktdSc+Eepp+nXzQ8HueduRaaUX56VETAVQ29eGeX3z0W33IvuK9QhV5Y0lk1YapfZc+rsL8aLEi3C7+y48OPcORI5IoKGW18k0Wgw7X0Rq7ward/Nt1nfGf1b8LqulY/McqQld896Kzy46B5f3bsHo2pvwH3X1rsJx5xffHq1C/Yb7rdt2PmmPnf0yvHjpsVhc3wBPDV2nWratzkUtwX9pSs5oJonhiQyGJm2McdD3DwIbHrJWbvqp/UGGzY+Wa3smMjy7/nK4LtfOQtg0XX8ErtvPQV3XIrw2NAdXMrbqZKgTcSvcUU6ByQGUAzQRha0oIFBq8nJ0JkrZLQLJPY0xUzt5KaHUPdymNUv4X4y3RtkkZpR1z03jzuk2fGfxng7eSwVXpHJMfJYW7jbmZV0GiKJDAaQMjKw8lSMIqjdw7JfyNBWovJUD+Q++73Ck8sr1GbDRUhfH2Ee6kMWbCNydFv11ZpDCcNrDpE2e53IddEfPY9+Pl6knsXsF2vxcntZsAOtHN+G7u7+Bm85j1u5aRO0s49cpZLronLDU59rKvxiZrt8w/d/PnNVS+8Vo1D+PPrnP7/PA43XD4ydHKRU2BdRy+eC2aco4WltTA3jX/E+j9bJ+RMl4FwV55LczcPXuj2IF5pKH9AV9RdyfXIMfe67H8BHr0UTtp7xuMpmWL7V5FfZv/h0+lb4Vv2ATJG7PSjUvwyuPvgSfoCabtfsxq2/RkbbvyONQH/bB6t1rZeIxq9g5vxiY1kW5oqDWsXdRSoXmWaiIMZ7OY2yyiOEYwcWBnmDa9SS61/0Wn5i4CT8sV/NMZF1zjSMutFqHANa9pyIybRHeUj0P76ydgwa6zGEz/aec6qW2EjQn6ZhsZtOQeIRu1J0WQhRATRqUSmfD9ZCLebL0BGIUtPBVTG0UQLpNmd8rD+XzKIKPALQkqOy7JY9DEkkFk5Kd/xjjs6nyAkOHJH4HiWCB1n2KYPZ+mELNMlXeAUA6VHmPc03nKvdFOj6ofNMmnpMXpP5nn2T6LkG2mn2nGTJur+4pJ22yPJcj2H2XUjjZR+NOs11Fr3Gipgb3YN2q3+HzL78dv+WVw9GhWvMXJ+tX0bfXT+ts/GFtfei8hJ12+aTt6Q8GCSizuJP+QMQX5oAJSVJhGncXVuf24LNd38LkizeibzfwprVvwxsjl6M2oOWG7AtHMlPM0RFOYtQVx4bsVjyAh7C5/nFkZgzAT8tGjy0xuAEbhtbg60Ob8Bs8BjoCz0BHYM7yN1mfcfmsS3yE/ZIFNmbOAIMryh8HQa6LXjgSuPS+hsZK4ziVsRCjSzsRJ7C4neTATnGg92yxJjbda31p4JfF/3ke3iNz3/5SXLDwWFzd3IVlPh9NpjOkApK2Ao0DqvJQ6zBGIfPfzACxn33QSozDiIFOF9mpNF3w4jtsRE7mGeY39aj/peEplS/iZcUmqc/Tet2q909Iyuu0S0nEY5vOVJKeiiYvfK9mZwhgrQYxTpbK0z3PlVSuk7+ijqftizgGTqyml8Ty11tw30c+kClGQTj5uRWfsgQ+XlJE8DgeqE0cZwGNsZs9lcDIyA7c07caXzzl94f1RCpb8Vch65aWq189b1bTl4u+XF2W+iDiDcJHILnNjIULUUaaAX8ELj0WPaD+aN7p841aSfT4R4k7L2aGOlAVraErwV57OJSanhIgq8ip1hAyQcYEsRiyg3FkcynEmi0Mb95t3/jEr3/zk/idd0x48nejDrueJR6LtrwVH/GFrbcedzyqjlpms066gbSgVYqxmEEt1HaKwrFuE4WG4Gprp1bm8QjBFWfpQ5OMux6xtnc/YH82mcH1uNMsPv6z6dvHYcHyk/BfjFnPorscZtzqMgLgAMnZrzzmUGsJVGIz2fVtAoBunsPdZyPNtk0ytqp7LwEhbqlMpUrx0T6FL0vll/tPWsVdVJfOtUriuRytVoaW0fc+xmz0rVy0lKaNshRSCg5Vln8o0nWR0xaHDr6n8ppIHWc/qI+R20er/H02ne5sULNRDtCYFOtn6ommC4sIncNzzqhJczARaPlYHPu3PIYfnPRNvUNqevA3JffrG056Z6jKffRkMenJ0kl28Z9CBYErSOCEPEG4NcOhNTYOo9hvuQ1h24/mQg1ai9UIeMvTc/4ywLTGIMr9OZT+pfXwzKlHgEgI5/yossNo7JqBpq5ZVt0+/6rIqtRPVs3b9WzgEhUSPsyubXAtX3o0qmZQk4eIpifXWRhlNDejtRS//OEeC6vXuNDYDDS3kOssNcHBo4eEcQ7K7ietx3fcY3906rcEV/efPwgvYfXffA3eeNKZ+PK0OVjhD9DwU+YPAKkyiSr4J+1LjxsZ2uyiXMNU+XlUmVREGYdPOy+DkqSrFHoV3TjGVwfIyeTcoLrodGRXcyjuoJNMRVNZjg40rZ502yi+he4gk2d6adgMqJQqG/C0m0mV551rlVvVX3lcmXRN1ofOTkEWiOdksTTp4akhuE5g1cvZV8ah9q7SC2/G7eXWnbCQ20sgct83k+c1ekocX/LeRQ+mtqEVx151HE4+1Yv+X+4EVczfjtyvrD3xFeGIZ2HGynkyDG7yAhl74nVpTY4HXvpebuN/ETTRIHK1YcTyGZ6jlWMBlua7xTEFGqEAclIzJLM4TtaM1gvtNDNRllGgpI8RAVqS3RaGtzWKxLbB7TUb8nf+7OEHGXkwdnoV3jn7ldZXosfi5YkA6ordIDsPTLnaqHd3dh2Nk+ccifq6JqCBg9TMFOLA9I4DKx+iiuDxkSts1NSxQAoMeQ/KL9JssAY0QUM60oOHU+vN6v0/i376Ysx5zcX40tLj8M6qWrR6pJnUdQko6zJUZo1JjrDqOtsgzawZOR9dMc+5bNuZNpJH08ofZyN3BYX+dUwvo2VhgJ9cyDST+5cRVP9uI3g6i1DfWMwfkXOSW5ss1xS5dzW9EamuihvyCdbF+vz/Tct1KoePevCAhVNbta/8zrlD0cENqDx29g++n2NQpEjEd3IcvsZsX6Ay/54L6dupAAkU11z2rZ48aWA6nTygl5Lew/M9tPDkm8RQICvSoS+2MA/5YJYFqM0caFl06npfpAadLZ048cJmeL/3BB5W1WWyrmFxK8sHf2lyXxFZ0VobDZ/u9rp8ApdNp12rr31uWTA/woq/2GKb7l4+k0VqMg6f7YKP/o0Bl9SK34vC9BoMxScwsX8IwUgYHh+5oU4rCNDK7AS510Oc7KcJ0blmqt+oH8NrurePP9l/z8/H7xfA/NXHWRfNPhLnz1yE+fNOxAnTLsQrXLNx4lgBY+ihNmpxzehcbp89c5HdWMs4LsBqqljU4JCFhx50IVxtY/GxFBoKb5ZaWJMbSTYxyXxJCrdm2qYm4JkYwNbYIwwLDyNC7JpExLXyECPxxJtx+pJl+GbrLJzOkDNgBJO5pT+SI6U85hmOhNohAUsaSS6PrlHItNXsnJtC4iHQ/LN4agG3tMxeWl8JmZdC5JvN80fx/Dyeo/DpBSqnzsMKdbm+3O0UYD18dgDONqXIlPzlNgLvJGBZ9oHZQV0/FDeccivrEjn5D3ddVHmO/U1RCaboAvq/bCH8GOWI4+aiFff2U+aeoHW6m+OjuWW6qj4qUA+9EhetWbaaaTuPCS45U0X2o1BHq0teGTfZyBqT9tkmWmIrGEGdFkW/ai7mtfbgyXtLC76t05SuYVoJ6y8NNPeL84v3R6Kh5XWRcFfeKtK4MMil5QpQXQRcPnp8PjbWRxyREbRSfqkHuo4ly/UUpSem4EkXURONwkc30TK+BinJHg8xit1HldNDcI1T3cg9aCICgj6MrO3ePL5+990/H18lgPlCx+L0phk4OhCAnzX4A1HUts7F3I4VDG87ccTELtR0LMGCjjk0XhwwhXn9Q8Djj1qoJuAELj1/yxBcepeJ44E46xPIFJzFCIDdq61Huh/Gt4q7Dv+g+tpraQ1XPl3criIsvvpGvKlrEb7cMA1zvTTimsYyAqrymTvHLqbZk6A0q+7WebGCbTLBoYDFrhuQOUkOAvMUqYNyZFOG9+cpCgUae622cNMBkPtkVvZKiJxyRc6+c+yQyuO5/B10sbo5dty3Wf5UiPz5ZBGBy1huI/M9rYdlOlR5OnbyHnzNoUPlKR/LHU48wTZ9jsC6mcAaZ5soGsqmJYXauujGeoeZnrSQf5BtFW8XkT1sp2cO9+mVZJg3v5WZ47xrGtm6kOdVh5NE2paB5g8iWNWCBbMXYsGRCWz5dQ/6CSpbirMCXIfr0f+Z3Dfn1k5dVrV8t1W0jmoIRVrybNlUMm+MjJfRus9YM0qopuopBQk7j/7EBLKpNAIMOiQ7yiwXRMvfPT6CUTGY3sZzYjEVlmXKUTrkHsrqBclxnhp8vHvbxPreu34eNwBzBY60Tm2cZh3jdSEgYVXPiXF3IIJw80zM9dday7IZNNY2wROi5coRr5s3UPOx/nlLbVowVscqFavEOEAxns+ykAzdh+0PWvknb7d+3rfJc03qlqI+1sIW/BGpyj9i+IMXInruJXhLxwJ8qLYVrcpgsytpAmGKAPcTUNRDprsZnktTUwepgZ2ZLmO5HGCVrZf6F+uNYmLoBEy534hM3btQaH0nitPeimL7VSg0XIm0dS5i/TOQ2tNH12fCgM1o6ko6uLXlHug9yZxcxN3cofMgN9P70SL8J7KdakNl750ytHXOa99JOufkEVVec84fvF+x1ZDrcU6GAVV+P0FPK2Vkx9BTN+qv3mfzEGieNRaym9kHAkzxltxYD624mybIcxb7Qmtv1j1Wkgpw2lruB+XHQ/npbGzHogXj2H1rnwk7HJLLKEtWyY3njaR78aaxs/tQ77kjloztzKet5WGfPxQKuokHuoy0VIrJPFTTlmYXyZYgY7Kwl1JPaTJsYdMsH11IgiY5NUUL4qGwlQGmp8xSw9oaLjNJQFIuDN77JPqe2PXzob2D9/0q87gwUbBnY3ljG1bQwwxplUiBWldbaSRvgF5TO4ItM+EJE1yaztb6SH8EqJErpXVxFNw8BT1JwU5xm+MA7NkArP+tdXv/evs9u9fju5nfFhX4PmeG3nkm6lsX4n2ts/GBqno0OAOo7ig8lWs4wRLFi4CEgYKQpiWK9xJL1LKWZuUkCAIXgRbvoWLZdypyMz4NzL0a3umXwt18HNzVs+jXtFLbswqfUiNdyBnwNB2DwMxLkZpahNjqxxBqSpaedzlAU8WicrsMcas1fYWV1PRPsj3H0yX8EIVSD40FeuV18jucqNwXHXzskHNe28PRIa7Js/DN4Lidypiyk9aoj2IxRktWvl5Jul1rKj17CEjyK0+X2Te9dF6znOLpAR44bXHq1LGTODZKHi9D8xp0zJyDpSd7MPiL7Qe+UGZcxr+Uq/g0Nvxy2nuD1f7AimjY/V9N9ZHjslbBpedhEU+AgAogSEm2GJcZf+ZAD7hPoBX5TzGYjxasuqEW7jClSVN8dAMRlAVkVXKexeXxFLo3be4d3tf/ibGde28+b+ArI7yqwoBTcdnSs6xPN7bZc/TkXydlQLVaxE/trcmMCLcRWgNNWMpaFZgkTJrc8BNkWiWe4L07HsXontW4eWwXfja6G08mbjXvhYnlz5l+eCzqjzwZb5u5AB+INiCiGSsteJaVCjAecrNOM71cPpekZtbSMD+tV56ecWqAMSLdmBDjKymKkf1HIj/7P+BuOALecC194ii8VEQCqzGJhkor1EV6HOKiYvNQQrS8IjeyFYnV70VN6wNUOMz0tBGsIPGEVir+CQIsZiP0VmKcSshQuWxDzv7B5ej84coWPdP1Z7qm8xoz8sus6FhPAN1CEdFM6sGWuUwZilzmDUUE38g+SNnS8hsXRUkzWPRUzKg6YHP2RU5bpFTIj5yF4ng/HhveiI8s/gHuURaSsWIfZ25m1R3PG1Esn6IbY4/kfzz+4N514RXFWn/ogkjI50rRhOgzQSW+0BXUvqRBzYiEkKnyYu++/cimc6gNhompgLFspRv0R1tWQ7XZv31Pcc8Tmx/u3bnnq/GBoU9veXjzXVckvhVjuPMU5RFzt1rHs6i5mp6VBVN1BtPcquiB/cCujRYY8sHLuCvL4tNkapapZ4eFB39ixR/+nvXI7ifwKGOkGnitszJZV2MmYG9D32EXgZYb+xSdSgxd9lK8vJPgqmlGnRlM9lvtyXNQpwbZHsq9l6DXEiYvBzDA9nhpwfKMnxL9JYDFupl3n4XJ3PEoHvU/DNyPpn9bRWXEeJautJcW30OQeTzaViZd03n6DeSli/Gvt7qVsdV0uoxrEGgYeWrmr5J0Tu0kfxS7+FZwK3dVJMFTT5Xnj3p8EDn5HDrUfc6+c97Jr/GSdJUlTEpIMaXcYi1ANkpTkzhdVEZ0WYt0+aZ4nKVVsxg463Y1NcVIPK3Fv5eUlOcBMFUCSlTZJpHOO8nJx3uo4y1vGK0FL2a19GL9XSOl3y4oW7Dn3VU8uFmGfjz7VVXTfV1va6ut+mA06quJ5zMIMgar8gUR8oRohKi26Rulclkq9KIBnR5Om1hNsVeA2xAlzycuejE2MIzegf4bUsns9xJDQ1t6t+wdeS1+Ij10SApcgFfPPda6tr7F7tKzGoVwRoCZtDXLd2jRfFUWIg22sRgaEeE4z4FMTZKVBYaLZGjvRivU/Zh1e89G13/Bzq8hJzVEz0pfng3/irNwacd8fKq1E53mLqUy+7VR/KfnWJrUULsCFGKBS0beLFplJqnEdMyFkf6jYZ/8BURmLKHnbDORX7T2DpA0FOlUEtsf70X36knEJWh2BK6iz7jpeVccVe1ZLD6jBZ1zIhi/62pUNf0Q/jCl51CgcfYlqSLleSYq9+vA/QdTZdmHI11nV7QMStY8NVqFvHUEPI0nwNe4gIE0tQ/lpsiBKWQSyI/uQn7wQXjsVVQWE5peB8jLovwMrVBR2wkqF4HnlkuoPlDhmml5bWXBnHHRNQd4lcfaOn0Tm8uWjAo5u68bt91+I9737k3YpcvXXAPXos2wLr/BzA85d/2f6LAs+079G6LzWzqOJ2Y+Na2h5litT9TMYtjjZ3zFFopRxaJxZfRM7EBJ1MYIUcLkwxUs7N21Y2x0ZOxTu3bvuemK/utoe55DwxuJm3Nd/955hP3ehja7JkshzlL7yXop5tHnA/x6IEmm+xiLyXVU3KNzflarpvRut7DzXmwa67a/NjqEW8d/YF4EfTYxM2RfDnd3B84LteO/m+dgobESGtDKu1UJ26PFzkoClDw8gS5P1UGdVFoGxHuzrmmwjv84Qse8Cj6OvvjlpTRpK28gPhHHHd/YitjuOtSEGxiuWUZpCXhGl5vRztMdLiBNDRJ392HFkXegyfMxVM1OlwSvkg41qpVcP/i6c03ntV+5dejZjgmO/CSt9f4q2DWXIzT7JfBEOynQNVSG1VSKIYYX7Bn7SwcYNgNXm361nZ0gn8aQG9qAzO4fIhC8C+S74Z34bTwXBzhK5PUBgGnrgEnJ2ddWyQGYkkjtVXkCMuUknkW8eyO+++4v4EO0XIKryOn980KVLDoUuW7qetfCtqra/9dRX3NmgCjTkAcIsoDMhuICpwiZDzIwORXHUGx8OJXL7MkWinekUuk79u/bt+6K4f/9097POQm1DTNdL22Ybr+vaaa9QOuOs3IvyGC5ZR7NpjHpy1EharkwAZZNWhjZY49M9OFuAvKWyQE83nsdBGqHeQdTZf8PMPXGF2PO4uNwbdcivMJLXXHgQebBbNdgKZUHTtbKWC3mlQoU5dI+DMdejOCLvoBwfTNdwpL756K2sKnJ19+7C3d/I46g1YmqYAg1tQGoTn13UNUpSX8FeU7KJUnN3js4jsTQ9bjw3Pei+djU091E7Vf2yqHDnRc51w7eirQvqjx28ojKPIjtcSPney2Cc14Pb8NCuEN1cGli6zlSMZtHPtaD5PbfotD3NUSbt8FHhWmAInKAIoAJXE6qBFglEJUqr6m9TptlychPrescHcWeRx/Axy+44Tkt9v6TyWHbM9Jvuz7w8vb6yFca6sINWrAQ5khX+aK0ZCVXURIxPjaMgfHRX7NPP8pPFbqH4sNTe3ftGn4LbqBe+7MpUPtqzK6pg5Z3nkkMr6AUt+eKlq+dbtbJtTbmEefbRly77y/gBwPTiysnezA6/mNGWj1yNp6RnOfkDtsNvY51vu3deM2sBfiv+g7a0kpwVeYU58rCZQasMskN4XkBLTFSg4nIxxE89kp6z0Vq6KCJuVTWY7fuxF1foZMd70RNU8QoCT04H5zah7V9N2H/5GokcxPGctdVN2HBtOOxfMal8NsNiO/7A846+xK0rkiWLNjBAKgk55zT/kNdd6iyHNHB5VZu2Q29DDm+rwOYdjWiCy6Hr7ZVPP2zqZDOILX7fuR2fx6hyJ3m8YcBkupTPwWwSismIDnXysDKsU2aRNHs8oG3Epw8IrVPY0SQZW0Uenbjwe9/G2/+VC92mOvPIz0nVshd7GhqPNLjdr0qEvBdML26vrUlWk9ghTGVTmP3UP8TuXz6S32jIytfsucLenir7jzfFMAJODJwnPWRjmqc9+5q23X5bBox+ucjPVZ8ZLv908QD+HqHHzHXQsxJSiEOYMNxPzbvnDn9rGzXoc7hVxdj+aIl+MKspThJIeUBDXpwjxxwKY8DKm2d8yRN0Ez0T0dm8fcRmLWcQMjB7/fDxzSwawTfe8c+xHctRCAUNs6Ay53Fw6NfwsbxX2Aisx8p+lx5+Z8kn9dH97ER9TWtmF99OV7U0obLX/kW1C4tA+xQpDYfPMJOPyp7r/1D5T0UOfezvTmqsPGR44HO/0B0zpkIRMLPqYhnI31AP7HlduS7r2GssNqEBAZMDsC0r6R9B0CqmOBKjfB0nB6N4jaNRxl0pt0O0ETKLweMNiIxhYnV9+LzZ/wUn+eZEsOfJ/qT+PGzpnc1tzZEWpuj4UavJ1hbcPkty7ZGt+3f39O/9w+73oI1z2vj3k/8nP8qvKh9EVY0t6Fq5wBqro3j6Iea0HmxB9Z/0IWYPZ8ZyaRiHJOZDPop3AV6YBFZD3oc22K78ZVZH8SttFYl9/8pUt8rj/FOoOoVb8W/zV2MT9a3M1yq7I2TU1vd6YBJg+SAS0nXygDLpy2M9y9BcflP4G2dyUZmEQgEuSnipv9ej9U/7EQo1GY0frowgIfG/wsbYz9FxkT5hyGWXe2tx3tOqMF/fHQ3AvXs6NN6QXLa6GxFTp7KY2dfVHnd2a+kyrzsr8A1NnIKrNkfRnT2aVQS/qdlORwl4pMY7YkhMZpBLluAN+BGTXMITdNradk5kGUqZLKYfPzHsHs/jtqZPaUHygKTAzBZMO2rrUxpqtHU0FMxuYleBCglkbaV1kyN1XjRAcu5UezdjUfuW4m3X3nn8/tB0+fCk8NRWYwOdOF5pT9chCWLzsfV1bNxJkO+Wgqhj3Gx1ReDa1cvrMfIzM0cD3pW+v0prGgEamZwR2NUZiC9K4xswaPj2/CJRZ9H+dXEp/X5aaJ0+yVYNucIfK5rKc4xWk89c3I/LSdJgyNgVQJMHFH+csqnLIz2LUX2mB/A2zydloYA8wfQv30S1712H3J9x6GqRi52Cmsnv4RV459Ftlh6JS4QCGDevHlYvnw5GhoasH79ejz66KOMGUbRFgK+9lbgwtewyoPb5ZAjRA49l+ODSded805e9lHT7cPdC+Ga/xlE5p8Df8APt/NI5o/Ixt4t+/DE7YOY3B9h7F5PNzkAt6J5liX3V35cMjWBoncM80+uwuKTO1mdG9nJCSTWfg6+qc8h0s4B0ZgIJEoEmRb8JvsILlotRiwI6HEJx0PTAU7/5ABoVb7uDcvddAAmUt1lkMXiGNrwGD5z8vfxJXPteSIV/+eSmnmoYXle6NXzML91Id5cuwizPFGGL3oMFICrLgJrVi0wvx1YSKaGqbke3EdL4XWhja3Rp6PNs3DuKzz0VaHdE8LiNy+F69WL0P0dhjUs/o+kQT8Sd+6pOLOlA6+kexE1WrKyd9p37tJWSQPkJOfYucakxwSZRATZ+vPgrmpCkT5jPpfHpof6cMuPJ5HOu1AsTiFe3IXV8c8hli+t4JEbuWzZMrzpTW/Ca17zGixZssQAa/PmzZicnMRLlwJXvpbmXZMAB4+A6q7cig6Vp/K6Q5XntO/0ufI8BXRybzVy7R9FcO4F8IcIFl43z0YPopHeEdz5zd1Yf4sfU/0tcGdrEbCqGMOHEHH5ELZ9CFG6/VYAPleQe2GM7S5g2+r9VDppNHe10NrbyI6so6UbNK/XpHuBOCOlqT0loJtnj+RDoJrgUsxFiRbfNfOshddaFKDXejTxfQB4ThKV+2i74cmkkOjYjDvvShv7+LzQ/wVgf1GatQ29jbPweGof6insnWSgx3zFSEIcILDItDYydR7T7kECjBp0YRdQTyarV85wewKwCJgWXw1OClQh+rIjsP47K//4YfMvX47mttm4vLoZpzPcKX3p6Y9lpkTOAOm6k0fHlbacx5K5bNKDhOdkuNuWcYDdKBTdWLeyD3fcPYAUwZUrTGAwtwrduZtRNO/Rs830cZuamjBjxgykUimsWrUKd911F7bv2I0FoSw++27yR0ueTG6S044DJw5BzrXnkkd0cHnqH/mqL4rFcxfAN+8NCNQ2c1Bs06+DAdb95B789nOD2HJHI3KxFngp/UF9gYiFxBn07OzbhE37n8Dewd3IJQuoDzShqSqEoJvgjbnRt2sSRZ+Npo4QEhs3YuyejYhtpMKSNSpbIbFLC6T1UF/PIqf6S66ipvg99GQEPs3IGnDJy3DGR31RcqikJD3FIorDMdx1817QP3p+6JnY/TellS/DCR3H4hXR6TjPX4uZdIXcOWolaScxz2grMiY7COwjY/Uqyqx5BFgbb5YLIQaKcdzG+mHTP384NY6v9u/Dr0/44h//cv7+9+G4YAc+X9+Bk829KsMhZ0Ac90JJJO6pDm2lqrSvLZOWcOnDMempIFLh0xk4zYdthZC3m3DPb1345lerEEMLPdokJt03Y1fhRyy2VLCENRQKoa6uzjwvi8fjGB+fxPFNOXz67TZOOJtVyTU9mHT7oUbUaa9DB+dx7qu837mn8pjCOrmjComqa+Bb+CqEq2rg87jo7mkh+FOFbl+zF7//4hj2PNQGr6sJkbBF9y+L7tRvsGPqN5jI7EYyO4FsIWXuC3IwayJ1mNt+FM5e8mos7ViG3v5x5JonsOLCPCK7/xfJJ69DZHrRPOsUm2Vj9JmDyjhMSTKhySnzuhD3ixwDKQW5jlpuZxSnksZSTVZhZVd/PIb+B+/B1Rf+Cj/jmeeFnuLKC4fcj7wXb+06EVdVNWO+P6xvWpEnZKi0lZ41mYePTNoXg3WoB7vSXprWDWnNHW+SCzG5D49P9uI6j417Chsw2vnDQz8T2/ZhvJjg/Gr9NMw0OSrBpH0NikCnAdXWOSdSHjVC4NJgcSD1eoZZDkD/yabmtimEtpfJH8Rk0o++vhD6tzbg3tuX4/ptaezDN3ljyYIdis6ndb7mXcDyk3ggcDntEw+0FTmj6Zx3qDLfwXmce0UHHx9MBNjwxulItn0a3q4zEKIbEWI8JSXgAExu4S3/3YtNv2+CK98Cv9fCSHYH1kxeh53J32Ayd/i1BsFAGJ2tC3Dm4tfiqMYrMJUvYNbJfThxwc9h7/kyClMFs/RMrJZLGGCIoDBAcZx5ZYg8Me+JcdyljPXQ37iQVMbKY+JV8c1JIhWmMWPfYmnEHn0Q3zznR/gQzzij+38iNeuFRvZrF6MpUo3jqukluRhvOcGwtJKWJCnGKj/XNtbMTXdR2kmzSJo91HfsNYa6j0GuJ9mP+GM/x46TbjcPnQ9F3jeswEk1DbgwGKYDqvhL7FWSzMsjl82TY0ltCD3Z00Sfkp62KTnHmqNgPouDrNcu9E0/NxHpdmfZxjRTApG6CbTOHMbsuXux8KhdmN22G1t2TGLE/BjX06mFfbz6POB97wCWHcMTApcz9A5YtHXAUXmu8lh0qH1tD7UvOnifPE8M1CMZOh3FcBv7ROtF91DJPDgnsx66fg+euCmIXKINfp8bo7nteGjsU3gy/iOktbq3TAKklooJnKUVQTby+RxGk30YnNrJuI7BdnoWgt4RzOlcSTBvMNP1cvf8VWQDZUAgMW9cUCEq1jJPNMgbYd2xWD7m077pikAlnjhJJ5XKIONlKzWKoVA/fvNI7Gk+zJ9NL0SA4Vwf9kdbsHJ4EPfHN6GpmMR0rbYxH6oUM8gUaSxjycgYfZVoQqvJuB/tYBZpJHGLefwhhENNWDT7bJx+9aW4+K3H4owrOzH/5VFUz9uDwt0lyATefCxOb2zDWX4vS5EFE8gELO0TLAY4E0x6qqY4QEmeurOvN5kFMOVRXq20FChVjjOw5baXRpsbDn5VyxTmz5nA9EYbT6xn8aqvTK9dBnyC8dalFwPts3hC91WCRuVpBOX6iDeaQaUAmq2OlSSIAqVTt0hlOFS571BFGw059bKc1FAIaf9JKFZNN7GXl8lTXvY1tHcYK78Xw+BmWa4IJXQKG+Lfw0aCK2c/FfYq79y5c/HSl74Ul112GebPn49cLoeJiQnks7RSdB8nEnqgNQ1ddZNY0Hkjwg3DcCumojLVbL6Wbx54QYPjLRAZ17Bia2YU1W+H/5UAEzl9dOSIx6x2eOMW/OrBycOu/vmTqJKNLzRyPfRveH3XCnygehrmSZC0xq8ooRej2HIz5mRO94gLK/sDOGJpASfNYwaxRj1TUiYJoUCnSwQBNd04mTrCc2OMZeJ6RT29DzPrwpgVCvIuyYIDMIFEYHEsl5KxUqxYr0krn+PZqQ4G5ggzRZnoxqCeSRbV2WrmjxrYAEHAKLctSRB/81vAF38OnH0EcB7jrOO47RCwKCimHpH6JIHg/Tnq2Ow+smOXBWs/0yCTlEFZuegjpvq1FbuG0V2TDavdhocKSJ8doMda4pP6KB455PBMpH2HdI7tje8JYsR9NQozX0Fhr0KQGilMVzEcDmLd3Tvwq08mMLa7A9FwI4Yz63Dv8IfRHb+9VEaZIpEIzj77bDNLumLFCgOsW2+9FT/96U/N44hMJkPlWY3FkTPwwYvceNnrfwdPDQdC7RUfnHZrX9bcaa+2Sjp3KFAdfE79UxIvqIyyDBX3bcTD19+ESz6y8/n5xr2G9wVJvzwBc5eejf9oPRLH6gMv8p/lFuoDV/oct4cCpqT3wyZjFu7tC5in94ubKO1iHkkBrpERCWgZBOZT3tUIMtX7IphGH73LW0SXnUSt3w3LfMFIA6gkcDluoSyTPBxZsFFK+Hg5TTDFmfTJKn1sUV/X0SvUSvoWidrC02YQ1Q4n6VhJ9ZG8FN65s4HTTgReeg7BdRzxWY4ln+assKw0QT71Ixc8P6D1+C3dtLvppq3i8RqmJ3m8qZw2M+l4vQWPPpm9iq7cfXTl7nIhudYqzfTMoBAQ8GY9oyN4DpXbdoB4ze3OIyNXvOEUWOF62Pks9M6aLMmudYPY+EAKqSlaNL+F3VN3YUfsN0gXZNqfIrmF7e3tWLRokdnKXeztZdy2aZPZ5vN0qe0cXjSvF6+7dBfq5mj1NG8UcLR1kgOkShA5/Tj4nKhy3yH1UYntLzBcHh9B7+Z9+MU9A8/xh0WehV6wALuiCfnqNtTZLiygoqxSLGZeGadGNgCjPy6ASeDvoq65LeXDXOY5apoCH8p8N+V/L2L0zQuMs73mW39ymUQaHAGOW7n/2SRyBfrcZkJMr75JOyo5IJMFk9VSmmThMVXA5FgwM9jcd7ZmpS8Ts1BSnnLhDnbbBDDlKWfXouXpnTR+7IcRBAlQJalojlji2y4EfkL3bCtBM2DBPcFEYOuzDUYRMau2+tCNfh/MXKMSco8w9bCD+kZHGXxYxe4SjBm20TWNedUuRzjVLm1F5X19FsFODSITa4KrdrHRDEXGTjYROrRvFFseHsf4WJKsG0V34g70JR+jnhEzn6JCoWCs1s6dO83D89tvvx133303tm3bZqbwVdFpnTb+/fUZLD2lfK8DKG2dfSW1z0mVoKoktV3knD/UdY5FnrIw0Y/ux3bi5w8OmdH/P9MLFmA39CNzArCtpgEPFvJ4aGI3tk9sowe0B02eUXiGe4CVfcCPOB6/odDuyXtxFIVjQTbfP9WHH8f68PnUCH5MgN6Yy+CWeD9WT+yEnRvHtFAt2SlXjfkpF1YuiSIBZhNgHrqclgGN44Jo64BMOk2gMt+AY9L1Qw2WpFuCqs/26K1jgZtKwSQpBcVIAp3yaAQckIkqBcch55q2zJ/eSo1Bi+UVmP8MMsVQGD3jBNweF1yydhtcyOnbJtV0IxuZR21SG5S5sn4mbziP4sh2ZDMtsKvmGEOdI5Nz2RR2ru1HT884pgojGEytxVh2J+W+7D6USRMaSfrE+/f3YCMDns2bt9By9Zhnfqr0FFrV/7wSOOnMEqAPuIJKDsAckAlUTlJ7na1IW2dfdKjz2hqNxD5kke/bi43Xr8P12xMHNfrPJId1L3j6TDVqV5yGGR3taPtZOnre+sbsFSMt2aaxRnKomTjoDRbm7vP+5kOu9Hcbd2Ufm/v9p/vQl1Ok334xZnUchVnBGZjutrCUbs3xvjosikTh1guOHrI0JIGXOyjXUKDS1pk1lItIa2Fcw8oYzBkwcVNWKcSDKqZaSkA9t3L12EaTKLwG3AKdgOa4iixOU8zx/bwkS1Kp+g4apRzbk33YhfxvLAQfcTHse36GUTKbPLYA79UFBOYeVK3TPxHbpqnwif65mAy/B7npL0K2mEMxF8dDP+/GyhvimJyswr7kWmxL/oK37THLu6bThW9l/FfP/ut1QU1U0GogTVsxTj6PkL9dtN6vfDGwguDyKoaVmIvHlUnnnOSATe1zwKUkquyAc70yOSReU9klMkg88Ri+e8qPcTXPqNT/Mz0/I/PXpmPnnhs4of+zzV1Ty6J1RUSmkzkJf2HPw5GvJD510rXALYLIM9Iti9E8/0WYGV2MaUUbnYyzzqquwhkceK8BlJSpY7kEMmcW0SSyTfGW4i5ZODMU3JflkvsXJlI0kVHLY01u6HV9AYsCZiY6nEkO5RW4OLhaeT+5i1qAAhZm/gMDox0Jh7MVKT+ryNHV0wsWuSdcKNLVC+wj2Hj5wL1/IunjaZPzC/Bdm0fQAZhTp6iyYHZfIIsNz8Ro9mXIzHwZXPUNBF0KD3xnB0bXbkF71yrUzH4Qkfph1FKh1LLPVUxhgkufzdQSK70/lyNQUgTZFPldw+tNVEQyThkqNb3/p5doA3KtdVKOmwMsZ6vzaqe2IrXzYCbougMs5asEGPsink6mMPjASnz4gl8/fz/CeHAz/j7ohFnH1x499N+1M5InhxoKCM8kn70e9D1S9cv+r03/T3Sv+1Pf63Gvfzde0z4b/13fSDgITI62dOIwgUxJEx5K2perKICZgeW+h6Mo0MiCMUY0lkrxlECmrZLAJVdRAiOQ8Ta6skgxltQzPL2lXUWFYQRAQnGoEXLOUyiULTek6S/KySC3TPk9vLydcVYvXT8KqTCs7AcXpXuVCmxLrqsI6wQb7hVF+BZzq36IVJdDKsCpW1sKpsKrqVgtxpPnIu0/BYFQH7Ijj/LkLjQ0DKG6mRoqwFokxI5gO0llVCaVq/MEjj4YVGASwDQBY2aPOR4+ttVMRDkAc8p0yhDpupLIaWtlvbqnMj8ZpN9PGxrFtrvvwWteczdWl6/8n8lpxt8XHTt/bs3y/v8hwF4cbswhpN/BqnOj/5HInfu+0fhBbNj5RDnnc6YHrsJJM2fhS9Nm4GgTawlcGggNogM0B2yyas6xM8jiJAW+BDAmuX8CmQAlV0f7TuJ1rTyZGuCtHHDzTUW6KXq+o8+96aMw+nkis9xHglQpOCLnWKRzEl5NPnBf6/KK5lkdD2hp9VOsTruLjBvNckfeb74OrMcJ5bYWG2y4umzzMPfAS4pOfSLVqePKukUUTIEhOeyF7WuFPzCJQJgugNquMpyydJ+SI+AHJyef9p285fz6YKrqkAttnnfJpXPuq8zrkNrppHIZZuvkd45FykPeZV3I7t2N2753M9742a1mrvh5ITX1749C813+OUOnB6tyS3yholnJ4a1xITHoGZvodj+A3XHq8D+NXjED/ppGLK2uwZID3w0U88UhHQs48r8cyyMrJLAIQM5zLiXHFVTSsayY8igxf5bCHqO10cSAZkT1IR+tBtc3RcynECTsFDYt+9JzP/PavCMolVuRc6xE4REwzCcoWY8+Oe0hYFzzmBbQ+VvILS2TaynTEUxHMi2x4eF5zxwmumUSXAMulSdy6hFV7leS8lJgveEigtFJtl+mhqRyJNAOaJQcZeUoKXkCla63YlwT5zIp5lXivkVvQbOh+mVOrY55WtlKokqeVLbVAZOTRNpKKSlJKXJckxlM7u3GTVf+AXfwzPNGquLvj3bOihcz1mQhR41MZpnvdDD+cQetKGr1/dg/nR7agMGJMayNTXLYZX0ErDLzD1glAUoCL+BowoJCDC0u1o/CKdGSYlr5nK4JbHILeZ++/zDZw4GkQOlTc1pLF25hsbJUqqMsLLJkId6n5UCisU30QiWImhRRmyoFyaGDBUoCKDmnIJvfGyOoNYUv10pfK/AKyOSbhNY8mHasnIRWpPKUDhZKkVNXRZ2a6TPT+8qjMpz71BYdCxQCldxqgUbTT/pYmt5972aSQ6/PgCptYdrMpM9j61grdKQutciNFt/YFsXIKkttVl8dEDntdshph5McktRXKM4cja++zbFv34HvJD5v9PcJMMzUpFW8mLWyiluUzPqzQDEYqC7+WQC7didio4N4ZHIUG82ASWAcLVcxGAZ8jvWS6yfr5cRXAp+SzqsVyieLxPunKFRy4QQezRKarxBL+CQgIkdAysKg9ZQhgljWdN+NQO/1JatmgC4rqnZVCo1DjoBpW7lfLtdQ5bYyn8jZP/jaQXkM38uHZufAAck5dsAlsFeCq49Jr7454BKYBKqNLHgT0+ZyEsB2MglgVE4GlOKBLJyUgsp1ACbiLQfIaYOSrjv7IuUT/zSmVA65DJIj+/GHB+/AWl1+Pkmi83dIK2330tDyQFXuOH+0EDCrMyi4mbg7O7XXuzrz2PnrOEKOPn7OtLgK481RBD1unKSP7h4YOJEGxRkYB3BKAqKzrUyySsynH4XX17D0/cSqLl4SQFSuIwyVWwmAs2XSsygBUS8X9txCj4rCGKdG1+JWzTbqwbup2xGcw5HKdNLBeXWukiqPnX1HGNUv3p+jNZITLpDpYf+BZ2YOad9RHrIyspJyBR2ADTIJLCaxkgEWMMg0xDRCpukxyCTPx5mc1TEZVcz8DlhEvGTGwkk6Fum6k68yv7bqk/IpcYzUzIk+rO/egE++a5dp0fNKatbfJbkXRpaFajIn+qsKYcUtAcY8+bQHiX7f+tT91mrq/HIw8Nzprv3InlyDgaoIGkJRLPOFOByOhRFpcJwkzjmDdfC2YsBlWRWc64OoJs5y8lUm0cFbEfcVlwXobg4+Svl7jLJHrS6Qxan1Y0xZCq1iJ/N+nCymgC0gHNy+g8o1551r2ip/pXJwYk6SXmac3E5ZlxUhySUskC9ZWhLnbQYjvE6SUDvWy3EN5dYpvtKiaAFMSYAaZsUj3GrJmVluxuQ8yE/zXIZb/dqeHqo7QFF7BXinr9p3+ity2iGq3Bcpj1K5r8kE+sb34UvH/RS36fLzTWrW3yfNqon6IvljAo2F9mA9g3QO8mSPLz+6LXB37rG6VdT5ldB4znRzNyYumYWJcBgLqusZUUlYlJ6NNGgaSGcAJQTaapcDad5boiCYlf6V18t5nrZ19suktwgm6FKNEljZooXkqIWxHRaG6EYN0aoNEmiDGyindLFi23mdQBDw9JzKTHOr/eUy5aaauJVJb/7q+Zu+wmTeCGacM8nyRmn/BwjonpUW9v6BQthLWaRLrLhR377QowTzGWuSHi/o2yea8TRvOzjgUpKKkwUTwBwLJhfPJDJgjEmWSqDS5IdGTPdVluEAS+3XgzO9HegoANWnrXjq8FN5K5PK0lakrSmHiWUk6Rr2duPn6QF89etPmpY+76Tq/j7phHnR0IKhkyNNuZf5a+2zqVV9yQn/DcMbI1/Bjfvk0f/ZdM1CRF58Kl47cx6ubexAg/H3Ndgih2MaUGdQRdp3thrwsoY0g6mkfWdwnaTjyhHQviMEIkcwWF73bxiefI/ySu1u5JDX9GtQef0wcb70uSz96EWQwq+kdY36wpJcOK+PCojXtIJes4ylZrMS9qlIpOkXajK0NBn2M00wpOia6Q0DLUDuOMXG9FOAhsUsT/GlBFaJpDr1MFjWTDOealiI1tZ8HMoBliZoFDM5rqEmKoz1IgMEMrmBAqLDX6fPIjVUfBKI9HZCDStuYEZnltZ5aK/6xN9Sx0plOOWoXGdf11QegZkuoLhnN25b9zje/4q7zNTKX4Scofz7pSWzp7kXTx0Dl+0p7Ak9hoe6NTf1f6bvnIC25cfh3dPn4D3VddR3EpjKgVLSgCqJnHMiB0AadIFNqfKctjrn3OPcJ1IdBx8zb889wJNfpzzGLOR4zskm+ZE1UjO8lg0ffVLNECoZy6UtTZauaxZRycihqcMiVvSaJGWcefUCQI4WQ8/m6pbZmHkGMIPJL2FWpkphdUj9YIFpgkav5ssq6mVIPXowU+oCl2O5HIApyT2UBRPA5BIeDmAq38zgslE1vCiAaXZW4JIV1eyqAHgwwBwSD0Q6L75TadDrLPb24v7HH8aHX3bH035e9nknVfsvOgzd+VJ0zV2EDzdMx5W0CC4TrDuDJ85pQJVEDied89pKOJQqgSb3xgGYk8+5V2Vrv1JAdMz8vfcC275Bo8BYRnKr8/KYJJcqRjIW4o6f6QCImEQHts5OBakq/TZimq6nlitp5rPldFqtcyjD83isghxgVd5/iDZKmDXTqV/o1OoLxrEG6AeebzlWTEkPwgUwKozSmk4m1eMAQvWKR+pYhCerywCrU+I5B1yO9arkp9M2Z1/n1T5aLn0rpa8Hjz2xDh++8CbczbN/UVIT/unoyZdhVrSr/QxvbVMgsaPvsfu+Pbj2LWW5PZgeuRLLmjvxyRmzcIH5qpWC9kqtWJlE2mpARRpUJQmAkxxtq/NOXudehxwBEeka8/beAez5PmWQrfRTEMN0Cz20Noqn8i7bvG6SY1k++o4CnuqQO6hdWTi5lPotY33CoJJ0mOf5JN1Eb6eF5jNsTCO4fI7Vqsyvdh3cVoecNlPQ5S4mdrMu5tUvjrrFM1kxB2Sa6JBF05pOAcys6WTSZIZTn/Oaj5adCWBaPC1QKekRiayawKU8ApfDT4e07yRdJ7joTaOvD2v2bsPHT/kxbuXZvzhVNumfhh57GTrqm+tfFWhpf2WguT1n27nVk9s2PxZb03fHkfeYX2GpJNfvX4Xlc+biP6d34XythTMgE+ccoRI5nNTWAZi2GngNsARBSfc7AKsEl1Oec+wQj/XLLftvpAz+zEJV2jJL+0IEmF450T2SyymWN0WzEacg6qXqCPNpPsDMYnIrgGV4YsJvm4XCevBsJjzo0sl4hJYDzS8G6pewWWofrx+SWM7T2qhjh3S+fKzvo2jJV0CzjAoaNYsod9HZKik+U+wmF9FMcnDr1OsALMitwKSZSiXtS0npmtrpgEtJ5LRPvFXSdd6TzsMe6MU929fh0y+68fl/oHw4qmTVPyy9dxqCdFeaIh7EPvSk0aX4/WxULbis89XRObM/UFcXmTHUNzxRiMfvKEyM3pHb1XP3rBue/gPpd16Al8w7Bp9qnImlgQj5psC8LOBPI3G0Mh0OYDp3KICJnP1yGQLY0C8shH/gQkQTB6LyNUPKSyFOs/wEtXtIkw0SXLWvoiz9tO5EwEaSbYoRbDn5hgRA9BS6hRcRlJ2lcg70y7nXocr6RAdfd/YJEi3U1csFJg6U6yn3Wm3XVknt01Z8VJK1dOoWiT/ik3hWCSgl8VS8c7ZqR2VyrukegmsqgeJQP27Z+gQ+d/7NeIRn/2qk5vzD01WtDAdqcb7bixUct4ceWo/b9HtQDGs8M97d+Mrg9Bn/UdXStMDO5ZAYHRu3s+m7MqODd2JspM83a878QGtXu8vnb8zExo5EYf+CcHCvS58nOLAg2BEKCZhS5WA7AKsEmSMsuuYIhKhyNJxytMt8k/da8P2PCyFp/sp8IubNMU+a1ilEyyXrdKDMSiq3T9/qGKVvOTHLRvAlNhpOI+61EqUSWKLD7VeSzjtbJZWhpDYINOLRwUmA0lbXnVTJR1ElgBw+HZwcKufR5Ixm9fWLoxYVmV6DiQ2je7wf3127Bte/7A9mXchfldT0f3hak0Du6CZ4i0WcG4xWv3L5ycu6zuiqy129baj/1enkSM4/ORMez1FWMARvMBD0BwOLCi73Ka5o9SnuUPjlNdHA8W4Ul7o8/qZ8PmylJoq0Kml4w4XSD3E7QnYoqhSEg4XRERRn3yHnvIjXtFukpUl10z3UB24cgaugHEHrpYCZt5wPunaAdJ6CLZfQWkaP62V0Cc/lPXK9ZD1EyuO0s7KcQ5Xp9EOkrQMslaXkAEdJ11WGwFBpnWTRFUvJ9dOkRWXSeV13FJLuc0DnJJapj//oi3dFzVzWM4vep6sr8yyL0ZEhPDj2EB6/cczYzL8q/VMATPTYMAaXeLExGI3Mqm2aduWsxccdf8mJ0xf4lwVPaZs3+6hiodCCYsHKZ3MEjxv+cCTgC4frbLuI+NgYEoP9SA0PmMDd5a9BatxFFysHdyBnVlEcEDSHKgVS1xwBPNRW5GxFhxBmrZbI19O9G2Bs1VuOv8oCpiR3zOP86t/BJAGn1dBzs6kFjMEusuF6uY3w0aUiDoDrYFJxatfBbas85+yrPQ64BCwHZDpX2U+RAxIHMA7gtD0MiA4kp5zycZoKQy6vazpx2MrUyNNlUIpn4UbUhWtxUv1CTLvYh74fbDUrIf9q9E8DMNHaOEbnxlJb/FH3tI7ZC0/pnL/06LydPjraGGqrqqmyMpMx5OOTDM5TdMtoszi65oMu+sXzQt6czyfiPCaoAtXIJoLIpmjNrBy8IbtkzSRQleQIoEO67gidts71ynxG6kmOUJU3vnZan04bebeFnOKaScuslNcrJuY1k8qyJeQUPvNKfrWN9BJeoitYuIzA0o+KS8vrHuUVVbaxkirPqxHOsQMapx8qS3VWWi2n/Mo6yv2p7NsBcvIqn1OPs++cd4j3ynXWo4UcAVV7FIVZbzk4vHPu4bG/Hv5AFEdwyDpf1oTB7zxR+k3mvwYd3MV/VHL6aYboDa04Z9aSOZ8+7sxLjq6urUWs/0E0Mrhpq3IjPzaKTDwGl88Lty8AuogcqAKK2TQK2QwKU0kU6Nx7gkFzzXbpR8rHEKiZZKAXNysojGApxqgUGJHTCgmBo6mVBExHg1e6Qsp/MNgY8Ovbjpl1zLqLFzXtPcZq9JBXsQ0F2zx4plV1002yqNEL7TaKiwiqLoJUEwZqm9MmbStTJTntrSQnn/olcgDtAFz7DsCcY6dcZ99JznXnHmdbmcdJDjl8EH9kqcivsUl2yY+tvlpMuDw4smYGuSQ+Sgnp3nJ+vYw6thObJ3vw7U234oFvPogdMeZ46xK0dR6BWdXtiPrCCFCfFhJ7MXzXD7D2IyUO/9l0KBb+I5LTTzNUl01DsNaFN89avOiaU89/XZ0WGg3vvhfN4VG0RLII0SJNDQ/TeuXhCUXoEhJMfgJJ33gzYCPQqDpdAcZsVUSUy4tcMkVAjiBYF0PAP4WA4hoJi4S+UshEAk1lqnSNKsFWec0h9UTnCRTNLmYTFJxRJq31o0DpjWU9G3OxWV6Cy0eQaZnUAetS2Q7tq22iSsF2qFI6nPPOPU5e7TvAONT+4fIrKZ+TKs87eZ3kkPrtAIvxld4Kz+SxM53GHRvvx+8TQxideQZOa56Pk2ixTo60otr0QWWKdC9pch8djwk86o7gSbr8dnYKMzjkCz1+1JBXfiqoQi6LQZa/MrEHdw7vwC46LYXINNQGCN34foz84KfY+q3SPOgz0j8LwP6IPjwdrVZT6D9mH3X+v514/pW+XCqGgR0r4U5tQTi/Hy3VjHUKGcZaMROTuf0BuNy0auSwebgkzlHCLa+Pvj5BSNVZyBWQm9JbvePwheLwe2IIVjGrhMRxnbSve50koXGSBMABVDkJRHmCyFPL7AKKSPdVbpVX9zuk846wOnUeihwBVnLyOUnkbB2qvO4IrQMIpz4nOeU5x5X36ZqTdOy4kk4eJznk8Kk8KZJIwk6ksZHK5N70Xtz9+NdwzxWlhwCGftiF6ctfjdc0H4lXV0/DfPNcT+U7/NKxLLnDM9XltEf7yqexoMIa245R6tTNdEdzHPZG3qKP8fVlU3hscC0e+dkXcdfnS0/0DklOlf+UdPVcnNjQuegLR571uuNmLz2TLsQYhvZvwETfY6jz9CKKITRWe2HlMkiPTdBTZFTm9cLl8cAdDNGN9MHy+HjMPEocAVm5Qt5GJjkFr38coVpaNkwyCGCcJgGpFCiRMwIabCdpcLUtA0xLjxRvyBpR65aEwLlfpLyHIpXtlO/k171Kosr9yvIqrztUmdfZV9J9lfvOsbOv5AiuUiWwDt6KlMehCl5oCj6VtQrpvLV3fLR4z6aVuPGSh5/x9X7Xkx/AlW0r8F91C9Bs3EVRZfnPRqpfYFRSO5TET5VBN31kO/rTCfxk4En84tYvYd21T/XiAOmWf1paEMSUVZhocrkDxzVMW+ixPBFEa1tR07IAk5kIpopBZKn+0oU86tqaEIyGkaNrWMikYRXoKmbk/5Hnmlos5mHneU5Ly+0CvF4Pz9cgPVmFbDqAojuIfM5iyhGcNlyagnYGyxl0Z1+pLIiyfvrRg/wED+mQ6LeRZQ3NcijlEVgrkyOwzFOYKt2nH8fQLKOxomqyYjBtnaRj3etY2cMlp+zKfW2ddHCeQyXV4+wrr9rlkPokoZZFpoVRlgzblg00oNg8D7nqRcVs9bL9VctO27bwpacHP3D5/GVvX1E1+6ppserXb0unvpV9ymX7aiPCHUtxJOOqFcEm1Jh6n41Uv5NE5XHQR3em9iIV34v7czHsS/ch6nEhFJmNKIfmxMFtGE7k8cCt/aZHTyOnqH9Wst4yExe2d83+3LFnv2Fux/zTUKDt18/y+AI+5DIJDOxdz3hrJ+rDE/BkelEXthF2FZAZHkUmxujarQ/ay6rRjdTH+8wblRwZ/jfMpXvp8vpRKLiQT8e4H0egNgu3Nw2PnUQgVCz9EINIEqVBdYRORTmJqlDvben9K33URu+V6V0vkd4oNgt5ndFkXvPeGUmfO9O+T5bPnGBS+c7WqUv3qh6nnMryRE6+yntEznFlckDm1OH0S8fPUq/0Ez1tFPTCWXUjCpp3j3YgOG0mvNXshH7tQz+fkmM8PJZAYmg8kZ/K7HT7Ao8Vc9ktU9u27Bq896E+11yc3LIM722chenm61xOfc72mcjpt/JyXzHt5B7E9jyIH+xdh4dbFiI8Yzm6AnWoKyaQ2vEQbj/uK7iLWdW7p5FT1D8tvfeomiV+t/eT844686Kjz/k3ctNdskLkrssAjZYnn0Zf91oK+A400+VzJfcgYMdK7mM8hsTwCAehaICm0SiBzU/Bd/OQo2M+YMGkL9p4ghQij51jmf7QFII1GcvtzsAqpuDzZs07XMpmBtcZLkcoNFoCFi2S3sMyU/W8pu92mIfPIh0zn9401kuo5vuGTlmVZWrrnBOpbEcaJPCiSulw8om07xxXbitTpbI4uB8itVeJ1+gQIFt026iqtdxVNSi4qlEMtMA/bQYC+gywZjOSKRQm48iOxTSpC29dI3xtHUCE1+mumzYPDWFy577h+PZN22z7kdkdp+VbDlhmp3+VbRBV9tEhp23qg5KIx8k+TE0M4NZsDNf/4F24jy6h/IlnJBXzT02vOu7EwuTYvgX+cPTEjvnHwRuMmplC/ZyrTcdfD54VCNW1dKJu2pGIZ+owMFpEzlONTNGNicQUBTmAcCQAt56V5bK83zYgLfBeM66ycrJsBJtFn8/jc1mBcMhyeWutbLoWyckwUgk/qwtYRUby2TStnb5B4RJoeT/TAaGnwMhieSlTUvIm0aLpTWOB02yp6PXjc8YtlIBVgsnZViZR5XlHsHRO9ztlaOtcOzgdfK2yPDFB7RcLuJHxSRcsO2OFi9loE3JV7XYm0mWhaZHl71yCUNds+KrCcBUyTPTP6CfaqQzd40mkegeRGRxDdpSyzfHxVlWxQI5Rlg0IhBFo7wgHQ57p1tSWiL+OrrwqdEhtUBysVMnTijzSg6lxZOIDiNNYBl3kp2k/i/fWkL3TsJh8vWTJWeh62/HwnzSByRv6zRLmQ9I/PcDmJ3YjmcksiDa0njFj8Qp3qKqRTKZg0wwoGe6S63k9HKHvEorUoaXrKFqeBegbcWGYrHWFGpAqeDGZpiUKBxFtqIVX3wjQA2qSARz3bT31panRRIn5MDtjNb3y6PXJUkYtuBqQnSLgJsLIZkK8EqJrGaCl8prfe87nCHrzkIv/JRxqnkjCfLgk4akUMoecew8mJ79SZRmVZVUeO9tKKreNbDRyn8npER37Eayzc1VNdraqHdnIDDtXPdd2TVtqB2cvdlV1zbSCDVF4tDqYfMzRUqX3DTDuzMCjZ5H0LCxPAL7GZgSaW6iryDkqPl9zG8/TTJtfiShVXLA9SI5PIpfcZ5SPM4zkYXFqwDWYm/JsTI8XxxhPuWg3w+aXd9QPtZksHt+Jwc134PpwFR7PsvpCCg2+2jJWiGV/A9zR6QQacEHDfDS9ag4mrRx61xwiBvunB9iLauGZsnBUbVP7mV1LTvKEqppKABO3lcqjo7+yQEVat6x+II6sq2+dhbZZy+midGE4GcFoOoxiuIXWrQqTWYLS70OougpeP2M0SZssnJIeqtAvKmjFiH5IWFNklFKBxuN10xKF6NpVsR11yEzVICULN0nLlvIRZH7k8gGzzaZ9SKfcyKUoVFkmCrM08AGBd5ovuVPSaCtJeytV7jsaXecq81YmpxySPF+Jk+qTy6a6jSEpMnalqi9E25GvnYlsbReyNXORq11s281H2O6OIxGYudgV6ZzjCre3uAKRIIWcaNH7JCmmZA5FJjtTwFT3flqrCQTbZsIVqYcVrIIrUM1tNXxN0xBgXGb5iQ75wVJoepWaAe1kooCe3YyT+wZQ2x43MajaGeux+jbeHPz6jjtnfGFo08QDubi9kYAaYduj9OjrNFsolrkseuADuGf+B3DtihjW0kEZo9teoFff7ONwGmFgXwPNcNe0YVk+hsWBHjxww64/fiht5Oafmd4/D9GkjffOWnLitae//MOI1s+gW0jhz9NN1KwggWEeMMu9o1AZ15H3iXESXv02scVYzev3ExwS+Bh6dq3HeN+TqKnKo7WR4MoMIRcboGcyhaqQm34HS0ilaJmoUmXVNPXv85tpf5fiNlM687AC1WWkWYdMRcpioSD3VW5oAXk7S92esbyeHOsvMPbS9zcIf7/aRcWgNyxpKc17I8ZfEgrlAhPodp4FqTa7hENTT6kuyTxLYh5P0XJ7aCw8WgtmWx6fbbt97LbPslSJi/6uy8t8BH8xgIIVohVvhLt+Gjx1TfBGw6UH3frWnD76kUuyCXT7NENjkMm25LQMLYN8LIbc+Dh5leBlAo3mz9fYguiCpXBVM9bSy3ia4DDfiWOLSwNgQKU+TQyNYHRgCmP7k5ja+QTmzd2O5lm7jXHT15In91rd2+4Kf3bDo1/4wVvWvIUNMORa9Rq8fNbZ+M/6+ZgvrAqMY7sxsPE2fOa0b+M6ZfpcFWa9+AN4U9MSnBEM49hwKxvAqrND0EeHHnnyD3jni2/C46bEChJf/6npnR2Y5av1Xbvo+AteteKC98LjDxNcsjQElRLBJZBJ8CR7pa1iqdL9Iu2bOIs75neLA4zHKFUC6sRIL0Z6NtH69KO6qoC6qiJc6RHk6OT7XBlUBejo09n3GKku1SVgqw3yV3jG1KlK9PxNz930cFsPts3KY5LaKX9M7qNNF9RyU8kSsNraZnWy7qU08D/hqRtYdIa1lX6dUjLq5h/qCcs8ciAQiSIaVt0fzOu1AcsfKsIfKVqBiO0KhNwuv9/j8ofcHn/A5QnoWWCp/yrbvHadJYi01dudNBG2YtMMFUp6CsVUAvlU0ljw4lTSrPGUsjDEPhQYc7lDEYRnzYG/pR1WgAGn3twUUsnf0qvaVAD0BKYm4pign55KehCfdGFywINaBqOt1s/RMOu+0vpEFc3b7Biw9/7A6icfOe61F/5qpT53auhHSxFedh4+PeccvCuo15A0zuxK36PYf+ePcMnrH8Qak5F0wwk45pjL8er6xehkmb7JPdiz8Q788rxfYiUv686nUWmE/knpGorccCde2jZr/mdXnH/VrJlHnM2BpnsiEAlYFFwNvAGbARlvEg4k8GIdBdEwUMJvBFMWQ/sS5hLY9BBaM5E+zXTx+nDfDuzbuhrx0V2oqwaaaiwErSkUpoaRTY4RaHmE/DwnV5FWx5LqlaZXmyTAFq2dP8ANVS2BxrO0CLQCeg5XVgRqk2YwzSMEAs0diMATiZr7zL3mV8I9pn0GXcxrHpTznKX40Exjili2+qUn5HR3TV7DA8ME7gjY5X0lgUSWh26vJTc4mTRA0mJpW3ylWywwFdICFxOtuJIsmIs8UmwV7JgJL+MsLUMzCyf16ENtYsV53p8YjxFUSbrJes4Y5X4BfTuGkU/XYNq8k1DNmCw32Qt76HfwWjfl/KEtiaoquItFy8pMeXcMbYj8au+GM75+7o03HpgBvPM1qG/uwn8vPBtvNB9zVdfIgrFNGL7n+3jF5bcf8tsdWlwTHqdhLB8fkox8/IOS+iZWHZbe0o459dMar1l0yuUvP/acN7i91HzUnybOKrlgtGQUGLmLxrKwNONlGUGXFtVuiYXmFP/8EcBkFiTo2vK8h0Lj1dpGWqM8NXp8rB9jPdsw2r8D2cQgwSUrZyHgSTMe0cLjMQrjFCy6WPpNrSCtRZBBQTASho/Bv8tYMwk+21e2AiXZLx0bUPK6RffKgIjCqvbwxrJFLCdZvfK+6QyJ5sxMyFgEVy5XYJjDutQI1SciXwwAZTlVt+ojv2wTDBIQ8Ulk9ayQ103/VR4tncp006WmFWTZbBe3YNnmA/esuyDbmskjNZVCIpbiPq0sgx+XN4rEWBoj+8eRjrkRCnegurHTvE3LSukx6Im6RUNbjVQ6nV9/+7d2ZLZ+45ZTz8RkJumxRnZNv/+UH3Y/VGr8U3T95YjMmYU3dRyFD9XPRpP0xkQ/deE63PD77+Pa93eDjuCfRyVO/uOThQ/NbkACVchU9+Nba5KviWJu88zQ2+eueMkbj33Rm8I+DsoY3bbahg5EPCHk6dIY60XtK3fNCKu0tSlNP+bsoYHQcy7KFa2HAZoApo0AVQaaEX4Kl4sXGNY8DfJ6dpZOjCEUqUGkvoV5WV4xixRBNdq/G0O92zA2wEA/GYOfgKuKuOlm+hEN07oZOSeI8nSvclrpT0AqtqEFNO6ej64q63OzHcKTmxbRTQH2eNluAxRas2CQQkshl4UyoGO55pfuNENn8x4vJscm0LdnEIkEAcS4qaYxTEGmxWHexvZGJOiiBaMh1LbUw6N7FR86fDLKpQxY8YEpm0jQCk0QsOQr67CLpVjP9kgBsD0uP8+76VLnER9OYHjfCGKjWdbRgeaZR6CmqYPF0n2lcspR8WicNDbGPSd49ZaDj8pnYM+6xO+/+b5bbl/Ze/Xq0ofinpFufTFq2+fhldNPwmlFFwp778HDx1yHb/ESUfvnk4b8H5+uv9xdvW7NhTWh9CVhT2bzjJWFfSsSdZdPX3T8xYtPugzNrQuwpX8dfr37VsybfgwunnEu7ZjiMIKKt0tgnG8LClFZDmosEcdkPI6aqmo01jWYfAXFGhIaCrUBmgBWFq4SAFWAiLl5rCXbI33b4CZg86xLcVu0oR2hKr3AFIQ3xEQwuIkmGUw9Y8vQtZqaHKOQDiM+PmSefGamxpAjwCw7C487S/C56F35aCmpzQUuD8umWrYIaH221LiVpj3lpPYSCFmtS7LT6Fo4A9H6WvTvG8DmNbsxMuhDtHEukrERKoMspmJTGOzegqZ2WhVPDWqayYPpDfTkCmjrbEFtswIfh1Q++0fLNrBvEPEJzcTq0UOefckTSAXkMgRZkf30RAnwOoKpEf5gNflDpUHX0sO4c2piiMooRsvdQN5ESgpP/TBdKYFLisMfpT/Ifm997HeTd337w/+bSeWu/cpOsyDsb0IHhvzvjt7V2Ty9eWrx7MZkVcBrZcdTVj6e86UHJr2JkaHoGLYtH8KdP9GnVUi2a+Z/db5xWdvIZ6rC2frYmjZcVvVKnLLiVcb9i03FcVfsfvxs8Duoz9biqqY3YSEFyltdR6Ve0sATsQns791HTZ7A2DiL796Bbbt3YtaMmVi++EhEI1WoZ/762lruR+CVO0ZNa4DB+yUE+iX+ksBJsOUueQiCAAb3bMS2x36LQLiKccRyRGrbKGh0AfWJXt0rgAoEAqxiJ5br9vCc3C0ea/bSfJqbVk3NFSl0y9Kty1ARpNi/dIxbumwZpdQUsoqFNOnAWEkP1j28MZ1MYOvDv8PCo6pw7DnH4Nbv/hb+6qNxzps+iuqmaYzDWGa6CI/fhXV/uAXbH34IR7zoIgIkg/1bnsT2h36NJSe34oRLTqMbGy65kCK6gCM9Pbj/lw+hcc5LsPzCN5iwTm00n+5mmbnyrKpitjyBnopPoHfH44gN70eAYJvgVnmmzz+R1rKLioxlkzcOwMQbKaJgdTXbOI5Hf/+t3fdc/6MP/7APvyg14m9Df78A+0DnkrbqzNUz6lIvm9GU9bvyRa22Hk8V3T0ey7Mt5HOvH57C9gd3R7bldnemlyzf/ubjO0feNr0hE9w7ugQnuD6Ci6tPw6aRrVg5eT822L+EFdpE37sdS/vOwWVzzkT19Pl0k/xGU+7evwe33n0b7n30fjy5dVO5EU/RNAbXy+YvwYLZc9He1IpIOAI/NWqY22pq1SDjpVA4RM3MRFcqIPeMAiE308OYzEuLJRcvmZggAOLEoJtCWmPqNrODiqmUOGSSK0kW9TYtj4RLkxRyAZnKMVbJTZXlNFg2I63bdCx8O8ciGl2FMGYuYeuqO3HXdz6KadN9GB21cOqr/hPt846mcpAp1NsD5AcLNI+cCBIt19IlAea2r30S6dGHcfLlp6Oho50XiSBVwn5ueWgt+rotLDj9DWiaOZ/WSC63XPCyG57NEVgZs5g6n1aii06rl01SGVAheLwB1hE0XkKRjTWegWm7Gi/FxaqosPx0D8cHt+OhW770wOO/efSqn2fNjyP9zYis+TulhyaG4q1HPFoIxzKtkUzj9Npszay2bHhRe6Z5fnt6YVNj8oyCC5eHUDy+pTmxbEZN8ozpdckmfcu9dywMK9eBoK+IuxK/wjr3d7CwY7+JV5A/ARfOeye6mudQPjIUYw4cB7OlsRlL5i5i7JBDghahOlptYp10lnk4wLKCO/buwqonHsMdD96N395zG26+81asfPRBrN20Duu2PonN27dg685tGJ0Yw5xZcxAg0FS+YjPNXmoGRRMgwaoa+MNRgoXWyiQvLZXAU7JYmjAoo8wQIaY/JUCZJNCZs4aMDGqCUZN+TPSuDqTSoyjGXARxnvFQFZVDMp5C95ZBLDjtUsw+7hzGVlH6AKWJEMLT1KX7zOMslcn75Ql0P34frMIAZiyaSTcvWrrI9iv/poeeJACmY8bSU2llqUx40lgeJYP4ElAUs3qoMKQTSm6grDLRqzpl8kgmrnX6z3sOgMyUB7rdOwrbH7/z8f3dkz/ZRqNbyvi3oXIr/87pLYuWLVkw/Ipl7Ynjq4OF+QFfsak6kAPjfNNDLSfUjxro6Xss78HeeDMKxRpEo71or9OnAhgFx10YHFyCI+034qL605G3M4xaKAYaNAk0SUKuwY/T7drXvx9PbtuMjTu2YHCEsVAyicnEJMYnJjBBNyydYfygQT8EtTa34gsf/zzOOv1sWrJASbg1jc1rJTeQDTfCIgslK1SaIDFCpw5JqCS8ZeHSdZPfTCqULJcRQpEpRzOaupfEP4WCXeB9hIXldbl1synK/FFevY0tqyTMa2Luqcmd0uaPiPfIgq264TsY3v5bnHDxsWib22UsWGx0nJ5FGhvvX8vaFuLI896K6sYmzZcQlLYBZkGWjmAqpDPYt3c3enr2wcU6a0JR1ND1NlZOYDONdIj7+k+t4ZzWIxGXx8KeTfcm77v+cz+494n4e9aYUf/b0eFY9vdDR1/lxWl31bZVp2t9HqwIBQtvnt80dcKC5qQVClII2UNHULQqScpSM3CKVbSIVl/FHUlFEB87AscWX4uLGk5EpjiFnFS0IQmoZIh/KMDOzKDcMS+lKqBpZh7H4jHs2teNJ2mltndvx/D4KJIEXZrCpRkzQoHyluf5EQyNDJvJkfe99d8xZ84cVFGIZnTMQIjuo2TZ1Keay/WVXD5ZpvJWwFMG5TL/yzeYbam95QzaoXBmkJwYNLGSS26e29LEd85NU0KhJcQsWpzakqX4M8kbtLDl/ruw+c6v4qgXzcPcE45GrH8Ia25fzRiQ4+CuxYxl56JlwQns/zjSU1MmTtUysQxjq/jkBIYHB/C7O3+Pux+6D2Fa8qMXLcMlZ70E87vmmMcjxkWuAFlJsXBHp7gVwLRCZee628fu+emn//e6rfY1vMLK/3bkjMLfH314emuTP79wejS7OOzPnxwOZE5qb8g2t9cUECJwtNBBHo3Gg3Jtvq5klD6TAKcJMy2AGCfo9o91Yqn3XJwUPQpWtgZN7kZUewIcKoLMjGyJTcbtknBrS6HXZINAJy6aWIoD7KM7pwkDj0DBf9S9Zspbz6MS6STW0F189InV6N6/G4PDA3DTVCxasAj/duVb0dHeYRYVq6GqR6A0DVZJpu4SwMyzNQFddQuAAp6a6ADP/CmRhDCdnMDutffSio8jGIkgEKlm/BQy7c9lk8zjQXPXUvhC+vron0dur4XJof1Y+f2PoWO+F8svPA3r7ngQA/v8OOLF70TbnC5MxYp48P6V+M73voGdu3agqaGR/PJhimDbsWs7evpLXy0X75rokk9vnYZzTjwNF5/5YoR8HI+8jJGsdqlfxh1WX8VfXtFxkX7rjiduG115/X9/5Uubi58wN/wxOQw6cG0CqOVodvg9qCU/Qwye9LxCcpMoFAvDoRx2kNvlSbPnTk+NxN8b/cesc9uqUm85pmlsVmd1Ppj1NzYXAuGo25OnsBfIbGk7Cng6R07FUBdOmYUBCuYnJikMdBOrPe0EYxI51zCGCyPYTi77p5bgTP8FODJ4DJr9zUZWBY4DjNKg6p8BGPc9FG4j5ErKYK6akTPum84QHKUYyotQNIJwVZTBuB6uApPjCSTpGkWCEeOKKfDPM65LjA/CYkzkpib3ePwGDCVpKLlxpm4lAc60QeAT0LQtDyyvi5RfysZZ9KrJBD3bM8/ENLNB51Px1NNdsD+d/GELj970fYztvROtc2rQs3UMHUsvweLTrkA8nsTvb7sFv/3db7HhyfVIaMpdX+aiMvJzYOpr69He1g4flZSfbTr9hFNx6vITGdMVEdNzs2zpNSB1zAGX3BEpItkoffGr9Nwyg50b7pp66Ddf/t4X1iX/nc0qBW6HoZ5otL4uHl9Eq/5iln2hz23NN6tySqwTu5HJF7upJb9WyOOX9J4P/u2CZ6QDcvN3S2d9sBqXH3cp2urfAX/xSBQSHJQUXLZiGrpH8QnMSt2Ml7TeiY7GkiXbPWohMXEZLqj/MOoIxsdHHsFQ7gkEQ9thu/di3WgcgeQp+LfmN2N2uJVupABb5rgQx3JLFqU8wNovC7xxIY1lKecTi3Wo62WQuagmZe30pSpNZJiyy1pYK0ayU5PYs/4B83wsWNNExRBiPbrXD7++omNwoPK1I/CWgSaQeTwGcDrnxHKlNjtU3nduN3Rg5/9EHj8V12APNtzxQ/RtfRSdR70IC09/Oeqa6rF9+x787Bc/wZq1qzFv7jycevJp6JzRiXAwjGg4itrqGjPJVMgVzTR9IjZJixdDnspHn8nTcjXTFfXR8JKJjE1OjmKKyigYquOx20yE9HavtR/9wzfuWPNI95t+lzo0IAZnzGipGhhYXHTjPE829waGDTWGJ6rEYUeZVWZbsDGVLV43XMA1naWfrnhO5BTx90k/29KG+ppL0Fj9DtQG5x/wttWrkuwZ/RXZ/ROcNPFxLG/YRVcDGGU8tmN4ERb734BL2pcpGmGQFkIh48POqX48GLsXI/n9OLXqDJzfcALS+igDMVCKfVio/pcFt+SulCqVQJcsG/dlVbRvhL0k8AaAmhXUKhACzVgcgatUpClDz8oESo/bokuUxsTAfgrtPsYs1PjhejTNXGryaWrbBP7U6nJPjWliQ/SA2tLCXtbHSo0g6rxp71+ayAsX281qWW/pWF6dwKHndmwa21U6r8X1Oc1CEjxajSFQaapeYNKkh7Nv+sjkMFqTGgWa2xyD6mwqgd7tqzE+sAeLVlyKQKje5M9MjWLLo7/qe+LBX/y/G5/Mf6OnvBqDJXhTxx/fltu3b6FrcuIyfz79Wq++1K8xcOgwbOK9djZnb0pki29sAB4rn35W+itw/S9A39zagM7o0QgHrkJ9+GI0+F3mq0GakHVARo6Y3iluTydQs/cXWB7/XywKbkLUncX2MQ/W9DH2COaIzVo0B+Zhcfg4zA8tQYOrAx67BgErxORirEYBKK+vM4IqiyXQONZL1bG+XGaKQpFFqLqRwOFZ5hXAPLJaPoJKwKLVMgBj0sAabawCDgZAWaBK5ZS6Ive2oAfDFFitlyxSECcmxtHb04O+/h4zmdLY2Ii6ugY0cKuPqvoDfgNmNsOEkirWKb5y36m+3KUDpF3FqiUZL9/wrOQUcJj8pm668LTW6kOe7p8BlEnZp5SHknGby5Mb/J9NxxEb6cHE8D6M9e2CLxDBnKPPNcpHD6rVGT3KiMcGsemRX3dP9e39xvTe/fcd03lMEcuXL/Zm01cEnlhzXmTNGgv795aaWtHfwxGbQV1gP5HPFd8cAZ4on35Weg5Fv0Domut9OO74JoQxFwXvq9EYuQJtWi5AUi8ErAT/xKgyNRj6weIApYqhjvnslhbL7FyLpn3fxQrf/Wi1+rF9pIjRXC1O7gigvTqO8WIvxrJFxFNhNNmn4YSal2CGrwv+Qg2qihG4itS25S/NCCSyRgKKwKbRH+/fhZF9m1HXNh9ef6Q0M6fV7AKUHiozv0cAY1L8Y9y5Msj+CGCHojISJGxmmp6jvmffTvyUrtd999+LJzc+iSxjkUXzFxsXbMmSpairr0GIblgNY5xgIGBWfciVNBMxrN+rKVUyUIKsSYQM709OkReT+pU8C+FQxEw41OndLs3FPws9zVJyV4cyrk8HJ9uvxdRSEgTTAXAxNtQnGnTOgMoAjCAkwkv9pfsoi0fr5WZcqpUvqk+zo3IN2YWSEuH9Xt4bpNWMj3ZjbO3KQtv0+RP+c86tDyxaCH8qheBXvwT3Rz5Ssqiy8s9EKpfsSeeKdxXy9uujpd/ofE70HEb1L0iahfj4DV7EbDfGkpSWPXk0LbLREvGgvYlSHwohGqiCR7+ZgQV02F9KYJ2DaSHz+pQBlbaS+QQtzHgCiOvtAXaruhaopa5h4G0ARg1sPurFLDUDO3HC0M1oy65C0dWA0xouQ503gFWTN8H2P87gex+z9mKCRcam6jHH81KcED4b1YVmVFtV8BEQmmEsLVMiUGgh5KYpPhjr34mNK69HdWMHZi4+FQGCzB+KllxFAUpA49bcx/0SwNjG5wKwCpIFiCUmMTTUR3cpg7179uPr3/oa7n/wPmPJDiYv29ja0mYsXCgUNitN6mrraOnqzLU0Y52xsXHs278Pu3fvItC0BlD3tOA1r3o9Lr3kct7bfBBQnk6lCZqUAY6RyGya4MghEKmFV8u+zHgRXLJeBEDpGVjJFdQ7YLJeBwDGa8qjmLRkzQxKy/WX+SVgkJdaJ2rRelmTk3AnYvCMjSCwcwv86UlkLrkIqeOOg00QBqemUM26A737Yf3gu8DNv6ECfg7KTVXrSU+u+Mts3n4XJevvJAb7+hMz0RY9npF7A32yHCy/PhWepx9QhWxhGqP8eQj4jkLQPwf1dQwweI/AIq0jEmgErhT/MCA24OJgGZ86UgWqXW55g+6jR2bmk2jl2sdT+KS7gCurPBjhgCTpdrgLLgIngEkO7qqJx7EufSMC1Y8iHO5Fli7lYIygmDwfZ0VegS7fPFR5QyyMA05wlOKrUjwlK6UlPVrupFdRdFzb2mncNFkOt2IzbmX9Su6l3EAzgIZYYnnvmUldnIyP4Zvf/AZuve1W9Pf3GfdRayVTmbTR9H8ORaNRnHjCybjqjW9FRO+QsY2zZs1BY32T6d/hyFgSuuITgwRncsKAKzZE3tFazFx2ChpmLCKQZLFKVkvtKxrLRWBpX4Ay1wQ8x4qVuKFZ3JKLWE4EnItKxU1Qubl1pZLw7+tGYPUqhNY/Dt9I6c39dGsT4uecBXvuPEQIrkD3TrjXracns6vE8KD8ZpO1hAQl57hyyzoLRTudzuLrcdv+z9Y/Ybr+bwuw7649D/NnfAC1VSejVpLHc4qjlAQe00n+cTSMwwSRrskn4EBgKonoWAxeauEENVJWvwKuOXlqaMZpJYDpqYbkg9kbRpP4QDKOt4VoBXiPHnRqkDWgEpSgN0i3L4TVE9txb/wnCDbeh2j1HvOeUvdANRpTr8MlzVeg2dtCUFrI8/yBeIxgK80keszsnx7eFlw2cpYegVJ42PCiRQ3OJmo9nZ6D6fULj4v55bIJpCqKTRU53TSyZY6eItNW4pwyivXrn6CLuAHbtm3FXsYWw0NDZsVJmn3L031iE2k1ZWldRli1pi9PSyfQ58nDZGoKmXQa559/IV77mtdiVtc8NNQ1IhDwmPhLnyl4dhIQMgZoWkSs5V5atKzJDD0aMO/WMWlCw5kd1PtjmtTIa+IinUSW46LJJH+4mkrJD4vgcU2MwWIei+10ZVJwUZH6evYi+ORaBDetg5eWV5Qn04pei/wtcc/DTnv0dS6HpGSNR8zrlTLlkG6TlRXpNuOWchsKcuytVGoy+cUnbftTJ/wJr7BUFv+3odd9sQbnn/c+NHjfhLqGFvMxd0e6RAePq1qslLfpDqRRF09ibs84ztgwbDfE0vjdwmrr3jnVyOmbq9EawxzDWIUP5RAiRAv2Nmr6/wiVnjklE0kOLt0ZaU0Kn6yKrJJf7yi5/HhscjPuSn8Xtc0PoDo0jhhdzf6h5Ti39n04vna53mYy7zapXXqu43F7kaQhjhXjHPAUpuwERrKjGEmPMkScRLqQ5B1FGmIPwRxC2BdFjS9CbziCal8tItx3WX6yIQiPFUTAwzwEvQCoL/qq+yXAlcAnWeElk8z365WBVGDcOTE5QQBmqUQKBEuQFirImgtmKVeS/NOi4hTB1b1nF554Yq2J48KRMJYvX4ETjjseHdM6Wa401MEDcTgS90q5zScXCOQCESoQF8tu4FOTGaUYK5dJIhkbxljvdgwxhtVq+c4lZ8BN99qz4XHUffcrCG3eACtLsGWkecskT4bKVIuPdVbJnGIyjdC3TxwgiSq7oNMVl8w1HVcAzI5WId81B4VFi2C7XencPfd/r2/Hjv9Y8Azfoj+YKqv469Gphgd0yqnU93A/haNxylEfw/GvPgHzT/IEa6bB769BjhKToVXQ78ppQYWX0hTMFRGmq1FNUMzZOYpXPD6Eiydi8PmIymQGd1bb+I8V07B2flMpDmP8Y6RSoFVSj1NZXMT45VO+DJrZhHh8ymhUuSzy9w135fIRZJpeDlPgpyjRvxn9Hba7voHmml3mF+v3jXbhxMCHcH7LGfCyDkEzy/hjMDeIrVPr8If+WzCGRzGjegqt0QCq9d0+Cqueb+mfxrRgF3hPErHsBEbTOYzS+SD+kc5VwWvRgw4txIL6JVjUtBBNEcZPrmreGYbPHaaHE2bbCELySIA7mGTheMkkzcOk2eiRqXFU+6NUHt6nyZ6u81RZOoFMokC+JBifBU2M9ieRQb8mMWhzyU8DKikwgYoWyxgGKiLTMAJQVitHyxQIMb4N6T0wWrT0FC0/x2BkCJEbf2TX/PYX8CYmS+g1zwBKpG4bpcjOSEbMdQFLYy03QXQwb0wZpV1zTftOHrPliZZpyL75zRi/6q3IBIPwx+PZ4HXX3Ywbb3x79datoybvcyCnmr8urQB9Nyw3UuavXYrGhgtRU3sUXAU/ckn7ZM851osaLsFkayt2V1HDcvS9NPctsRwW9mVwdH8SS2KTiLoZc9VNIds0hWIoDXd/FLHeKH7YVouvLJ+JPZ3NhDFxbJYxVHSVmnUWA+IP07JcFGb4lkhRi+s9JMYuHHANmFw3L++TcGlCwuejq8fm3j26CrclPoP5LVsN83aPtWNF6BpcNv0CJPJTBNXd+M3Q/8Ps5h1YWN+KkHc6AVBjZr1MnCZB4I1GGCQIVJlFK4V0cZwA6EGG4MznaWOIc1knuVcZurWT3I7TcsbTtKqYg5bwEsyrOwbz645iPYvQEKj/IznKFXPIsT+ZYhZTuRieHNmGW7fdj/csv5L3dZZcz3LeP6ZSOzUhoY5Kso2Lam6o4OWhSHnIQ/FRAAO9BEwxRtb7Z1JiI6MoJFOw6cLbTS2w9bUoKia56EJfaXaxFIvJMy1OTuQCt9+C2t//2usf7oVbZalcw0gm4/GYRj7VNG1NO8zR08lRtCInj5OPbda7OMWLL0Xmq19HjK5thkrB7XYXoj/+8UPYvv1N1d/85o5y7melp1TBX5N6aLN6sBMz0Yq26ZeiofE4sjFsbLwH1pJsA96bmIlXUE9csX8Sr9wfw8t7knjJaBbHUbt1eIrwh2gtFndj/FXfw8Rl30H8xDuRm78RdbsX4cTNbegkaHoCXoz7mE9238uuKkgXYwm2cf2WMX3+2a4BxO3d2Jvdiz05bvN7MFDsw4Q1gpRrEllXEhk7hRjBo1hrXnQ+6t1LcP/YGjRFx1ATTGBvehhez1LsSO3EDX1X48w5PWiPzGL4NwfhYBM1cwDegA2Pn0rAT/PEbdHH5CGgPSyXdRQtrUTOEYQZ2C4KG5sndkjmJA+Kx+vp9bZG82gIj6A21I2B1Frcvn0H6gNdmNswk10zkmbIYpy3bmgLfrfrTty4/XZcfe+n8cMnfgi3L4w3LL0YEW/ElP2MRGHLZmLIpkaRS03QsiTZPj1akJlzJPQwZBQaY6DhfgTDFvztDfBZefjzSQR+/QuE3v8uuO68HYXGJtgzu2AFAiY+1ERK6YE991mCRcDZbq87tewY19Q5F1j56gZYMcZpvK46LCoQzSIaoAklUghyLypjRnPtICpnP+ASOqS8BK+1bz+sgV7ka2rN5+QKkxOWe/OWfL67e/Xnt259zgA7RM1/JZIVq646Cy7/LIQiF9LSHI1AkCbDQqurER9Ono1XuZeiVpMVaqbRVhIgcoSymA/3YvLcHyN14h2wgtSGlMjwQ+eh6qbXwb27nfFWEUMRF37SEsZNC6qxpy2K8eowUlrKYcDG4ka6sbDnWqzw/whRVuMsgBDf6YnqW5hIsK5Ekm5mthMzvStwUt1JaPJ34K7xu9Drvg5dtXGM8Pr24eONS7Sg7U60V3kZ+rUhEmyHn9q5YKeRyieQyCbYhRQtSgGTKYuaUW6UXuW34SO4qr167Z9am+UYN4qJ8mNkRm0SC8aSXuwYm4c51a/Aaxa/Fkc1TzP5MhKqCnLTOt649Q685+6PYIRxH2QlGBce03AkbnzJl9AabkH+WRAma5sY68PAznVIjA+YRw+tc4+CPywH5FmIig0jI3D99AfwMe5z1dNd/8EPgTv+ULout50gyNfVYerVb0TuitfAam03azvN9DzDAPNdFGeFh9xMeh4FehT6eV/38CDCD96D2lt+juCubUCAA6cZH8ZN5k1QgY6xJeipmIkwDWwlsXpDh2OBmJ7lRWq5AsUyG4ow5p8ayaazH6c0fK2c61npb2PBRLJiDRk3Ome9Ca3txyNa4zPT7KkUEv48VtOq2Ak3qvNBxmFpWpkkI8s0soWc+YEN70gDguuPgJWjANcwBqPlit78Knj3zAKaxznAboRTIRwfz+ON3TGcvm6C95Dh7jwCHFwfB9eteMbVhPbibnSG9jIu4RgRaEGOT4gCEvW7UB9kcZEMWmoHEahag7Wpm/HzfbdhOOWmO5lExD0ON12xoVQvLcoQju0gSLwEjY9uK2KIZ8cIil70TA7hwd2MsWhZa3wxVPsSqPJOMR5KIupLIejJmHhMMi/vR8DS+4UHYyCW8WAiHSQQA7yH8ZHbj7A7SmX+9KGUNTuqbQ49LzeeGNmClMVCJWME9znTT0VblDHqIfSrXEG9ImY+0sNjTzCCuo65BNaRqG2bBa8vZPIcTi4NSRNo1vahB+D5ypfg/t73YN30K2DXLg4crznCznFwcbx9j6yC67FVsFtaYLW1wUVrZr5+VWHNBCo111gsgs0OhpHvnG3cOX/3drgVClxyKXDtJ4D3vBd4xSuAeQuAoREDdMPQP+7u4UntrPPQjXUjS38+yXbSmkotxF5i4/bvav7gOdCfUuXzQ7PhR4s+YFEfRlO7GyN7j0QweDWqG5ZTbVhIEgTsjFm4pkFiAFKf9KDOVcsAOIpzk0fgHd4zMLOOGpFaH0kOVp7M19R8nFqH7pWJ8LSSQ4G0NHuM52SOqMFtmr99/gL2VoWxM+rDvdGtGJj+U6xovRdhD5lYvi1nu5DMuRFLexAjmPTV27pADkG6OT5CJ8mY6ImeKozEfJgbTmCi6MGoFcRLFowwbrMhL0plDNHiDE95MLsxi9YqxkRsBsOLkoDqj0aASTIppSk50I+JMPwwx5WSrK7ofr87iFShGjtHOrC09hW48ohXozHUYJR2JWnyYzw7gffe81+4ad/tFBSepIJ656LX40PL30LvoJYALt0k0MiDzrIBZqYzN4VELo44k5SaYkatcg95ImjwN6MmUEt8aP70oErVEYF58wZ4PvkxeG//PUtmHicGlrlVRWXAlJjB6+xcgXFu9iUXo/jWd8BecgTbJiXGGDKXZiyqry2XpvRl3VzM73b56HLT/e7egmj3RgTOPw/uTrqbVCLme4qqZ5xxxnVfpM2h0ZECP9iSHYqkqwJsXNR8KgiZJFVlqgg3LZo3V9yfz9lXNACPlDI/M5V7/VcjD+ZjKYOIK9DYdA6am2YjWu2Fh+o7k7aQy7mQzfoxlfCagRCTtBpKTMkk4Y+n8JH0BXh3wwWoqqkplSh1n09zkAQ24miK7lXQQiDip5DTHImfBJZ+haB3eBK/mdiAQXcM5/qWoitaj7vD63HDnO+gY+kGtBBckmlxxTwqYdLUtz7bp/09o35sHwigNZRBa4AoIMPHUx483Ftj5CRLVJ0/bxTVwRwSBH1Pwo/W6jym12YJtlK5IiNPzC8LdTCI1G2tOdR5XVK+QtGFgCfMMqqwZagOzf5L8eYj34Qj29pNt43uOFAILRDbqpc7p9JTjAND2D65B1fd+X6sm+qmx1NAuOjFV0/5BC6e9SJac7ngZC9BlMiPY+3gRvx400+wcfgRlsT76U4HWKDcWL9mdYs1OKfz1bhyCUFNkMmVfloH5BqufhieD10N76pVpQk/CbpDNdR+XV1Aexubyou9vcDO7XTlJtRR0+nii89H8d/fj1RbKyYSk5jS90v8VLhsgx6kpzMpjouXIK+m9Q7pB9DhrvKjanQUoU2bNSEB15w5sKZNM/dg2xbgox8C7rvPeDbmnJKosm0itVePc8Lc8XlQzBao86lQtcqfStVbKGZ9WfunQ7STc6m6zT3PQH9dgB0NLX8IIRLy0L8JYyrbTDXYCI+XXMrVMjCZhfbm89E+bR78VCGaHhYDjJ9EjcW/L5s8Gu+zzsBSxhAeSZIJVHI0dDnsTk/intwexGkCzvbMxrKqVgb1zEN3cGdsDJ/O/x7fr7qXiCFqKFjBYgguWh47Esfijj04YcYIwj66oG5aIHJGY2AUMiuWVTPPmXiub9KL3gkfWsI51PuySDOeWj9Yhe3jEZzWOYqmUBqjeS/1CN1RDwHPMtQNp0wDHibJpXrmDIL2JWNGaG1qZ1eUMWAdJjNdmBl+Ec7uvADHtM42MjIxlTYvcKrcIN22gGIs3cbCxxMj2Lh/M25bfSeOmLEYLzvlEmxgvPm+hz6F9bHN7EMacyKz8V8nfAgntR2HXCGLe/Y9iK+vu44WdzstW4Cg8hkL6CEDLFqkgh3C0qbz8bolr0cn+ZolTw9Mj5t/7AeHyyIA3Hf9Hp6fMd568AFajXhJQapj8ko++EHgfVeXFKdo107gE3TrfvZzahNqihkdwLvfA1x2OXD/SuTuuAOFk0+B99JL4a6tpcIpmBc0x8fHDdiK7K9meKurqlFVXY1ASCJG/vb0wH7kYViPPQLXwwT6tq1wTdGC0UmyqTFtP/PJ3TQPtjVAvEkC5ud+iC4pw4MCFWguwVhQ80+0mHoEp+ed/oLNwu23VhXwOw2pqfAw5IztX5+ughd30pkroN5ojASGsbD6VZg992pyrJ2WKUepFvc8DFrpCNNKUaD0E9QLU514V+wMnO6dZT4znUrl8dvMBnyx/h701JWUytEj0/ChyfNxgr8TezKj+GrgIfyiaS0FmwOtl8LEFw2oi1z1c7Bp4bzeUSzpYhw1I8Y4SUuNmMdiE9x0D8yUeombAlmRqBmk+ycBbybINBOtYjP0wzzMK92gpwPmCQGrcBit+x3lKZfPTHbRFfK7/FSYAUzl/Ogeq0U8dQTO73olLp13BsJEeJbtFhDMR0UpsP0TI6yLbhPNYE2oGm0NraYtG/dswHu//RE8ONZt2n5e57G47spPYnZTJzaMduMD938c+6e2UyNPoCnQiWtP+SjW9K3B73b8BD5Xlu4n2c0mKdjQ+1nSTzEK2rHTLsMZM0+n/NFtY50emnQv8yoGDNFllSX00XJ4grw/Eob1u1vh+ti18K7bxJi5PL+pDrc2A5cTPKefAQwMAD/4PvDo6pKLLw0kJmp4HOKpIgFU/Le3wf2Ja2FVVZkH55OTdGPTafPhICWBzACFJBAq5cjoIq95yDv3L6+HX/ezzenlJyN32lnwdO9A9CufYaRBuZLWkvXleBXZjhzbGqPIFdn3EJutkrlrxj7ssgt23r6zmLf/jTDdayo9DJVa9NclC5eT30PcrjSBootO40Jasdejpf4cREN6AD2A/pFB5NIRzJhxBOobGuCj9pMZEdAk7DYl2vhSzK2PbWSYivQVlM/4dVJHLD7D/Oql3EVb3OMNQoOkURpVD5qSCeZhfi1I1fS9PvgZjKG9egQz6ycwvzmOtkjGfDxHi+kdgKgIFZ3jObkPxlvVVq4Eiw5VsTk0LCo6RzdPv0CiiQm9GJgteAgmHy1UFYHTgTr/MnSEl2JR7SIsbe1CczRilP7q7Y/jB3/4EeKM/VqrW3HqkhWUhQA27HgSJy8+CXXU3GN0o+oZ1o7EhvCOn30Ka8f2kVfUWkTJZdOW4vOv/hiaqqcxhrIwkozh84//Lx7ovYPu7Sj1ShItIR+q2FCBRhbLzKayYwKY5F6WrFAsgdlNCTNfC+Z59b1EirLYP6aIv4EKoQbe7X1o3NCH2bumMLs/hbp4HuFkAQHG1ArRnkaataok8ddoMSZtmpthX/VvcL3vfbCiUQOsWCxG/rtoCMNUZnpozjYKVBwMXdf3UDKUCbXMq0++ZQjyyRTytdTp9LuLjPU9e3aj+iv/jdC6h80P/elbi1q5zxYal14qVve7zbFteBGiBaTCzBdzdm+yUPxMTRHfNG0+DD3Fo78NuTGbCpP2CvPYlm9VfAFoLo6lhL8P06adgsZmfcyddt32G/UtGhspgU0/EqAlCDpNxhqtmKBbosBJM0taj6jrmjUQObNJVbUcWAqhLJoCYX1Dnfl9IS+CDO+mN8mSDWJGtZYT8TZmM8wqj7s50D6LE15pbw3AdFrxu3ZMDMeqC2zboz11dC2PwMULL8TCOoKocT5m1raglq6I8mapHm946Fe4YdWvjZV99elXYEbbTNbhoc7x4rPXfxnXb3mArnAW9DpxctNcfPGtn0EilcLQ6DB27NuObz/wS+xk/GmUivhCMP3nCa/E+y56Bxvio4uTZlU5bBrfja8/8VUMT22El1ZOoBJgPLzq5s4BC8Z2O4bF5BGweE0LgDXTWAIf4zPu66mVhsCZLJH7rs/M5T1ujJJR8bUjeNGPduPcdeN0zUv84Y3sn5hZsW+OKdZUkjbHpzBzJgpvfwes17+eXj2H32SV15IyLqJAptdudM4Bma4p5emhKDYN0sLqXzbFWJjAszX1n8lR6NgQ/g+teRiR+26Hp28/cn3dtps+aARWjHrSxWGhOidI2TKflnDamMq4feuzbv+nm5KTz/pemLr5wqNTEUAcc5DBcnJ0CH4k0dx8KVo6Lkcw2GAEKEWzrpGULyZ/XoZPAJuiNZJPxkDYmJYwzyvpnKyVUKBZJg2oJEc+HF0Od2Ycje0FHDVnGEd3jFOjE5Mca6Nsuc3r239lzavvqQs80tkGWEwCkooUXnkBWWaQGxnSjCJjuiBHRzOPm/rb0RG5DJcveA06o7PoctFy0DJrneHY1DDe/9NP4Bc7HkYhTleXwhaJ1OHollk4qXMJVm94FPcMbEXerE4hDIZ7cfGyM3D58RfhFyt/hdt61iOvfhpU59BJi/ntt/4/dHV04omhjfjD3rsYKz5M9TuGKrqjmrRwgKXGa/GWJjQ0Qy3WliyVkgAny8Y8ylc+ds49BbDSNe2bBc88n6BEDnXHccxNe/HiB4fRqBW5DfVADRWcNJEU3xgV3MS4+fZiIUggME3NnoMk4y7XxRfDXVODPF1CL/MrztK3PFS+FJGslZLaoMkNnZPlkhspgGkxs4/KxcqzLZNx9A31MdKg9eI4acJZK0a0EKGxYRrCwRDW3PuD9CM3f/Pn1tDEf124HxMr2Ep0LcXO11yZ/fTH3xO/QQFpmfTrPNca6TCJPTfbp5FOvjCpC9WI4Cz2fS824nGcW30mGjuuQTrVxpF1o0G/dRMK0HzkCbY0vHRs9IXOfMFtZh+FhkxK6k2SwmNyVA+tJZgCqPYliDRBQe84jmjfi9MXjqAmSH3F7PIohT0Jnn70bnjCg90jPqPxm4JZRD36+VcF+szDJMAJUAUmj4nZGN9nPehOBOgiWljcnKZ7SI1KgRPuN9PQTsTPwouaXor5NXPR1TqHAmFj057N+MiNn8E2Wi1TeHqK1pj9kYWVApGyqGtkH6hg9BUmVUQrgSgttWbahHa6Oj5q8PcccxFquhpx8+6fsoljCLC/QQqxQOFYIG0VZzGMRfdkFjOiXjSFtKpfIFOepwD1FMBKoCuBSkDifvm8AZfZ53nxhPv9iRzsR4dw0q17cVxwFqo+ei08511gFrarj8Vf/AyFL1+H5MxODL3qVehpaqJLXUQtgVRPQNUQYHIFVa7AJBDptRqBrJJkvZyFxXIVRY6F0zadTOG+tQ/imhs+h/XjDJ1oIcPJIo4OtODdp12FpR2LGBMXsWPt77H6zh9vLxQznypGgrfv3LcztWkzspupDlikVOgBsm2b2C7B6JprrrGuvfbaskSUqHTlhUpaPXsFx+wGGpJT0YAp1GM3+pBCGBfOvhZ1DVdicnwldu74KRoamyh0R/GuLujnJn2hAlrpY4VDtejtmyAwJ9HWHqbG9NK1JGerKI3FYlN0EGccMeg6esaUCb8UwunHxN0MeBM5AmTYb1zAOY1p1Pj0gwWUcxnHslsoTkrACkTlpsEotjCd3DnGGCpF4bNN7KzHk3smg+hPejGvKY2GAG+Ury+LNgjcu64OQ1tdqLKrGGd7MUaLl4+wEQKTrK4qlF+qCuX6CWjS/opBpSTU6EiU+1QeCVq+qSm4G2tRWzWMjvoC280YpAwOAyruG/eOx451MrPXZPeWsSxqA25aWU30UjgNYEr3KN8BIJmk8wQS8/DQALIEMIGOe+V8iu3cPsacVAaDfRkEsp04btqZWFTThWCaYGBwmyGoXASSzbbr9SF9ui1MSx1h8nM4HTBp5lKziLJQBnQ8L8AJWLom0rFI15Rk2QQyrdyXW3nP1sfxwd9+Df37d+J1M07E2095M61eGgm61OqN1+tnv20Mdz+OLav/kIoN9azKFXK/93k9a/3R+v3ITkyt27g5k0shVzuMzLdK4ZqIXHgaUTX/vdI5VedSuF5Hd+9W3D7x0/JZ4AScTJs/k07lGiye+RJKwGupun6A9QM/QhRtiLjmonXm5SjmXtLWMpY558xCmEJP20IDQNnV2zJZy4PtQwEjz0dPn6KQlKyO4i0ZRoV+zsNgIUxM7E0E8av1XRgem0bFGMORM/fg1M4RWkf9nFBpVlGGZpDY7on5sKQxBZeCbcqCrN+a3irc80g1JhK0RAWpfl6oqebQsUJ9AF6k2FIxpLFgPFfPrQBGYTPLgsJsvAqLj6NtWhZz2og9CTtPeSnoAlPJenHLVpeWhj0FMs0L7U8UsGWUwkuzdmRjAHU86SUwBBzlL4lwCUgqy8RavLcEplI+Az5Was7pH8+LR9oaQPK+PoJkX7wWK6a9FOfMPg21oSjLo5XR4lomWSCBKBQKGQvmWAmRgKRJjLgeAZAELuXVeQFJAFN+faYhQHAGmcyP0rP92XQGQ2PD+P6q3+D/3fRlVLvojvppGdU51qvnhvVFD46MzMDlC8/DsulLyWI32zOF4X0bsHvLwxjYt2MqGRvvLeTSGwuuzK3DY8O3fHczXYRS21j1gbb+nQJsBSNWmyCi945HD/N9hMvpO28npPpo1of1oYAyHY3pdLbf0XxU4JLTT81NW9qQCGiqXM9btYB4LOfDQMKL2XW0WP48B5KyLq+befT8SgCTjEv+daw1kH2Tfty2vgn7B6bTVaPVEVuZwe8axpIZ/Thu5gRqAlkKUJECQJeI4jaZZjzhLbmZIo3vBC3mzeumYfeuWhT8BJfAosq1elxuotbYDdEt9GqfwGrQcieSilDMqbxsk68Yx5JFFpqiirFkQUrA4v8DVssATYn7DsB0vHogjTm1PkToI67hfist2ZyaAMKyZgRTdzyL4ak8wWihka5kY1CrO/QOnABn4GQAppdIDcAMuBwAEsGmxwKa17ihu2MZeAJH46J5L0dXtAWj46MGXLJcirU0Q+hYr0oSmAQs8/VkWnQHZLJumsDojg/jhh0P4ajmTpzWucz8+o3GZJKu9v7hPvzokV/j1xvuouWvJhD9CE2l0emtxpnTj8ai+lmo9UVZXgbtbFOUHkCB9/oIdh+tZrCqCgG6qBYV58rr/5+96ldf/yrG0x/8opb/sYNyFdVGuosMGP7Z6NQZgZazMq87cW7iY8unJ9q09MiEZkELI3kffX8Ls2oyNHq2CX9kpQQmzRobKJTwYDZFuoV7x4P43epGjPRo4oECJGnWYAqFmtcPCSgZDlgfFnROYkl7Ag30XvWKoHCoclWaGQjKUUoge3IGdvZMM4G/qUkuIAXUrEjRh+MH+krn6xrYCJ4TEDW5YR43UOCbAzhmVhZ1xKEBDm91LFcJSM758j5r13V5WPf3TmFhfQAzoz7GbG5sGElj62gKS5tCmF1Da8BzeotbLR5JF7B9LIPdkxl0EYTHtFShWr4mrwlM5tuRZcDpLWUf2zhKMOyIV2NWwxk4pnUZ69DzMxca/DWMa0METAIJgkSWqLa29sCExsHkAErWTqCS66eU5L6bde5MD+M/H70e+3p3mvjVS8ukzzbovb98gIqKwPJy8FtHxjE73IyZrV1YMXs5zl9wOrIEbTal347OmffUtq+/A4/+7ju5cH3dWLS6oVDbMiPYOGO+O9rQao3sfTK75o6f/zo1NHH1l/diQhbshiuucG1auND+5wTYB+YsOKFr7L+OnRm7pC2SQ55hix5/mcds5IbiInlbxiBQdstu/dOoaFt2LOPNPbS9xlq9qckLfz3dMxagYI0DbmImTabo5tiEjRDR62clMRZcQ/D5Cwi5x1BPfNSEshSyrAFYNu/CeMyN4VEXUmnGI8HaErCUNGsqNOgF0uH+0iMGLTsSqY0m9mIKVVEoC1gxL4fmCC0FL5nJCgGM+5UuYcnSlPad9FBfCh1RWvBqn7FY+oSBDPiqngT6Ejksb42gs7oECv0QhixXgH3t5bV4toBpUVo7xluy7AZkAr/qKv/zEqBx+th74lG635fi3Nln0hqWZv+0OqOnp8cARm5hc3MzqqurDdhEslpOvCUrJ+ulB856JuZYMr1F7fX78OjEbnzigZ9S55Ancqflesjia1/fGonH0DA4gmUdC9BW305l4Kby8CPqDWFmzTQqmFY0BwhC2ws7y3jj7u8mn3zoV18c3J/7ws8mkVxRipAjVGmJR+RJlemfHmAtn2m/dHlH7HNHTk90uTlgwoFmDGUA5GHpIbFjtSpJM4mUk8JE2pt/vDey77H1gZtzOxBCW+tVZvS0hCMUDFAaKFBuBm35FAV+hK6cD80tLQZ00sRaPRII2Wb5iWY8q2tKrzZr0aGuT3KsZIna258Cqa7rHGMJ4xomGXvQDTJD7CPQ2DDT4AneGwzBRUt3xOwMFjbrZ2Qp3AIYizCTEGWAmWdeOhbYzDnLTITsj+exJ5bF8pYQqrVgWvcxrwCleh7pTaB7Ik3rE8W82jCNtmIwuXwqQ5/3fsodLFmukhUT0OQuytp6eE2fv9s4ZmFh60W4ZMGL4We+MQKst7fXWCK5iC1kmwBWCSxjuXJZ6puUAZaSM+khN85PdqesPH66+U7ctOUBjYUCL/JcXgD3Q/QApDlHR8i/8kSSeZBJ/on/WsRQZMzM8qZl3bii6xRcsPgc1Idqsf6eH+TW3vOLO91evC8xPLrb+eXMx6/6pncNQ/7as84q4oYbcMUNNzjSY0up/fPQ0rPDrcsGLphZn76gtSrnNiELWWFAVQbWgfiKgCKoirBd+amMJ711NDh8x7bqe25f0/yh/R/pfWfxsfhdmBlfhd7+Negd+DHR+QDCVWdR9doYHNiILRs+iU0j16IYS1AKT6cfqoAhj0lK5+jobmzb9EMC0GuWhfnoV6oRWmOlJeMBP/MMa1pMX84xyDZCIC0guKmBFBdjZgVA/WiyfrIya1am8ozLyrrdVhu904hPVohFswwBSM+4tJVFK6USQDTTJyDVBz2oY1LxQWOleF6CpzYwz6zaIMFVhZFUASt7JjCRKaBWP8wu4KsMJgHNsV4GWGx36dhtrilfwBNg7JbDCBWH39uMtnCTAYqzxlCxl2YJBSxNZshS6dro6ChGRkbMVueUV26igGcUEfu0bngHfrnpHgJNgGG7Tft5TTOw+jZ3IZ+3ioWiFYoWrXzetrK5guUyvC/SnSlY/lChwDQRDRUfmtqLX635Nbz0IC5+ydvdC1acMyc2uu+t4wP72o4MFB58fBLp8a6g1RUMWsE1a+wKcBlStf88dNGymnmnDn7g2Omx9y9sTLrIWq0V1biYTb5g2VN5d3E05c71T/rG94+FdgxNeu+bmPLdjsenbcLKleXpvEPQSTgRLu/H4A3/DjsnvoW95lvDLpzsPYLa8x2MpMcwld3JKFs/k5yCF7R/oTPQ2vghNLUGCaAchkd2Yc/+r8CHx3lnO5qaPoea2tnGh3XTKurjIZMTOxAO1KC6brpZKuF2FbF1x20YHP48y53De4NoqH0l5s5f4o3AddLsvHtBo9sTcFPMCZKS1TI2pWzNdOy4jAKDrkkudb0EOmOFdE3JHJcsltxHreTfMZnC7okUgebFgvoqNMmQ0+0rAUz5pRhK+2bSw5Qj0OnZWx6NoROxov4ExEbH0D84YCxWa2srGuhDa4Dk/gl8zgoNuYcCnpLysgYjyfow6t7UML629tfYNLiH51ivNGdikhqGSiNXyNBMPulOZ+9t8FUlq8NB78jUxOzaqvrelF2MDI4NuwsRd5/LtpNFWPnqLCIz07mFC/OFZl8h19DZsTjSwvgrNTkc79m29pvF0ex1zsQGk0gQfxo5F/5ZyMIHOo/1+4sv8buL1TktkC64p7I51wRy7iFkPT0Y9+zGT+czyLmBKvE5kwtHI4BJhivP9IPbengeRBsaPVWI1lyJxmmX00K5MTK0C3v33Y144U62UPOeHkQxhK6Or6J91kvNbEtsfAj9/f+OfVOPsYxL0Fr7TsyZPw0ZWsWe3f8DV+xj2IM6ym0TWzHE5GJLioTp0V2nTH/jmce0nlTv99bQIvG/A6wy4Ni0EqC074BJecwRDY7OlcBh/hmQ6Ar3BULue8tWqm8qg8FkBh108RoVl5ZycVO+x2xLSYuDexNJDI01YS6OQlXBy2EoMrSsRVVVlfmNMK0NFKAUXznT97JWxm0k+PSWsyaKCsTPI6O78I3Vt2Cgp9u4eWxQefaV1rW6BhgZTmHntvvoDn7fkynuZ7vqw57gguM7j1q1ZWBX18jUKPVcNlgo2FusdH4i52VstY3j8ez0L4C9YGgpwqjhX1ekCdlCL4ZT/dSBY6jC8ZTDE+HHdXTnJ81yMTvyQcyZ80HUNQbR2zOJvbs/jtHUL1mCFx0tX8asxReZ+GL79jvRP/Rv2EC72cr7GjmuG4xmfcpduaq1YdmChn9bMT3yhmlh/zSKuIdGjZ6RAyoBqJRKFkbgExAEpPK5skUzANOetuZcOZ/JK6Naus4TpfuYShasdN45J3dxih7x2t4sWgtHYmnVbPyK8v/j1b+Fm9bp7CWn4JzFJ2NOXTtCbj/vLQmsLFeWMdxEJom94wN4aO8G3D2wBT1xxqCJ8gyVpoY1CSS3Wi/xEphmOV18HBhnvnRyGGNjm6xEYdxruVf5PT601TVtXzLjmAftXGKau+i2LrvwdRsvv/zyovolEqgdcs6V6Y+A5dC/APbCIA9m0tYE6eAx7KHl6ebI0N55A5je8lHMnHsBJseGsGnHO/FI4mbz2bu895WYNfs6NHVUYc/WbvT0vRKP5LX4lJL0DHR2c7j91No3nz2z+k1zGkOzAh63jwJPnAkaLjtVLKRHksV8W8gfDPo8DNMc8JRAIQgJlMqt8ya2OgCwEnhKeT1lYJEoZaZ0c/9TeQS6AF237olJ/OCR7VjVHWfIS2ujJ/y6SSDRhATjH08ua6ba6RCj0LsPGbdl2+0dpceImrmN6nEI79GSspFBxqy5Aqqqi4xnGd/m9Lu4FuNdmlqfZhItTBJoSSqnjN6kTD+KzOS/Y2Vev5pilNJVV13l9fv9rq985SvySA6Fk8OCqpJM1Pwv+ptTERO0WiO0ZMPmb4FpBH3FAURid2NkoB+JsccQmLoFu2iZ9jL//uKTCE6sovDMYPAxi/FZDvML9xOazwyw7qlc/J6RR9aN9n5rm9/3UCZvVVf53c1hnzf4aG9s9W07Bt92y10bP5oKhYq1kcDsGr8v5HZ56CWWpuUFqP/f3rn0NBFFcfy0My30NX0yU1qKyCPUEmCBJTEaNS6IiiEaNcHwAdhp1A0LiWGhK76ASxLjArpzYRQkJComjQWMyMOC0pZKRVsLBCih7XjOTBvFkPjAkJj0n0w77b3TZpL7u+dxH5NPYkiHkgazETIqw0MuI8DkGEyGKl+f5gTK9eigchp0FgwchUhiMLK4vfo5mcJYltYBihh34qXo+yG9NDifTmH8tZYU06w6jmCEYSVOCQu1lAii9k6P2aSNZmk8MhGfgEikC5Y/9UM8EYJE8gN8jcfRf6S8fhp9UBZKBAXYLEpwVZQjgBfBuM5hzDYKq5AOBAJZv9//J2HCrtqNzIL+R93Gltoj9aq/1bPu0HWPpViXakllMhMwFwpKcz9J7bzg9jqvnq4qvVLPcw4Nw9LaANne5eChRAJZvzRNclYoRXIPKWiTIdtpraRz6V22dnLzQ4YQNtrueuzjUsA3M9n9qnN4GA5BNRjYFtBqz4Ne3wg6vQGsNqUEUDQyB2/fdaMbPIDO9gn8o3Ywc0eA591QYqcMDMafm1mIhidgIdaLndYQut5ryDmHzvUmxlVrUItRrhpDP72yCTjzJYStGcRMAmZmO9FFH6Tb/xcqAFbQr4Uuqe5kpbuR58/W8aa2aovRU2Y0GIoZFUOwqFmVYigYiT1/v/TY47A6vOUOr8vAcSqGprVQjTxokoMpw5UDTC4lJhjYyGRgZG5+tn/89d2FW/4HWCENdeBCMLygYWugzHUOeOEYuoERmJq+g6j48FIXdim0uGsDXWwj8IYLwDs6EJgqWEffciHYB4PJa3gPYm6BL7X5vOdGn2V5QI/42dF6xWDqh6l1e1QBsIL+Rkq4aXfX2hytbqe11esQ6q1arckfjQ08nA52f3k6HVE3V546XOHqOFpZfrxBKBXsOj1LY23bWVq+KFkwZIssGp1THIc/irEdDRSPL0ZXfW/G7g0/e9IL9yEuLcql7CztpSlCm4SHCuFaRvxYhGITRrGcHqnCwGV8HUHUDqrPgFHfhTFXEcRiN2AMchsy7q8KgBW0d6GF03o9tqxGrMmIqeQ2kw1CT0geM6SETIPd7BRKqgSDqclpNDW6jMZqq05XbtLpLOZibZGWUbMaNatUKSivySjI8q1sbWVfhOfDj6YnfVOhcB+YF6fQBf6eFT0gbepnQtA2EK5V+cufVCYNitgRu3V4iTjuuwC+ARhll1KSwv50AAAAAElFTkSuQmCC"/>
          <p:cNvSpPr>
            <a:spLocks noChangeAspect="1" noChangeArrowheads="1"/>
          </p:cNvSpPr>
          <p:nvPr/>
        </p:nvSpPr>
        <p:spPr bwMode="auto">
          <a:xfrm>
            <a:off x="51752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4" name="AutoShape 8" descr="data:image/png;base64,%20iVBORw0KGgoAAAANSUhEUgAAANgAAAB/CAYAAACNOQy7AAAAAXNSR0IArs4c6QAAAARnQU1BAACxjwv8YQUAAAAJcEhZcwAADsMAAA7DAcdvqGQAAKTUSURBVHhe7H0HoFxVtfZ3ptfb+81Ncm96p4bQOwJKk2IvWPDZ9Yn6LE9EferT36eiPnvvFBFFAamhhBISkpBebtrt/c7MnT5z/u/bMycMMQH0oWJZyb6n7bPL2utbZZ99zlj4F/1T0s+BBbMsXJsDcmM27hgCHnwU2P8tHpez/IueB/pHA5jb/yJ0IIi5+QLyhQlswQPoL1/7Fx1EjwCvXRBwfTbisVqLRbuYKWIqVihuGi7gd0NF/G4DsPV9QKqc/V/0T0xu38nui+Z9zHr0qK8gPfNq3O09F6/GcWguX/8XHZqsB4H3x/2uYTvqtu0at12sdheLVe5iPurOj/qs/jUWPvcjoLOc/1/0T0d1aCegvrL0866xrg+4fuM5FSfhVHjKV/9Fz07Wo25cMup1bSoQWAKZSdWlVIy6iumQK9XjxR9WAedeAwTK9/2LngO98F3EeYiiyX0GrMI+nI71uBbF8hVgqeekxa8o/Lc7YM8Z2YXP9P4c38Eo4uWr/6I/gT4LTHuFhW+0hFwv8nmsP1JQtg27WLCt4Zz9+K6s/Ulatduea7x2LuA/AohECE4/79kBJHhvmpeeGst/UHpBA8x7gveIuiPzn87l7dFEPz6V/Q22lS8hchFOnnu69dlcFnNGttif7v8+OGZIlq7+w5P1NiB8MtAwDWih0DZaLjRxMJt8FqqJjhD3PTaQz1KQCY5JImGY4jziAoZ6uP8E031AbCXzlMvEL6nOTvJYX2vwu07zueA20sFCDkiJ9pmyRTvfny3euiOPT58NrOHZA0D5KdvUBZza5MEFUbiODXrQ7ndbAZfFUsrlFNmgAstI5u34RB6b+ov4Fuv+9VeATCnHPw45rHvh0RwsWPYO6wvBKE4c3W3/947r8L+YxIS51onli9+Mz3tC1rLhHfY1vV/jtX/g2a9XE0wXA0d0Wbiw0bKOD3kwPehx1XgseCwlgPJ7YCz/aEx5wrZ1llaowMR78twWsnk7OZW3B6eAbfsK9h27gXuXu1yvmO233hNwo0H3Cjm69Y8KJcWy9mBvvvi5rxIgLwK6lln4IMH5ooDbqiLg3azHUjr45nTOLg6mi6v6CvgONeJdYwT7FcRt+fI/FB2Kby8IqrnC9c7jX1f86FTMsnY9Yl/d+2XNLBNES7xHL3x5/rMzl9hnxcesdHwciVA1++GFK5+146kJbBvrxt1Dq3F77jFsNvf8ndEXgOBSYHGrG5c1uVwvqfJihsdleSmsAhKNELeHGjmdk5U5FDnnK65rNy/QlXaFvYJdhIvI8BK1xEgJYDJxBVodFyugZTMNcChVsDNxehghN4IEfZXbKls+hyrqm8jZQwOF4k92WQRWFtsJKlb9j01/LYDRi0EEdQhya2MMVJrGnTus1mp6Ez58/KvwgclRK7N1pX31wFfwY0xH65zXW59aeIr9qkgj/LvXWLGeTViVncJk3XQc03m0PatlDtV9FWUihvyu+631a+5wfX7g54WbWeQL3d+3bgKOXOzGe1rcrtNDPqueaPKSW24KdGmcnNFythLeCgH+c+hQt5ti+YeIQ75oG4DJVPpZb4YXtO890KhSfrMv5GlHnK4smPs92eL9m3L2Nxl49VdxeKOUB6IrQAFwKS6jFkyM05LtA/ZtZ54vw8TSf/cAdHj0/FItOppf7LqobYl96fSj7Ln1M61qfxTSwFaBzC/kYacSdm5yP+ID26w9gzvsu/o34Pb8fVjPuxMqwn+h6w0nvrr4cX8V2veuxac3fxhfa307XnfEeXi/O2zV77zPvmnXffjUnCZaqYV0VzbBPT7lPn7GiuIHZx9vn91xBDUwJWP73db9d/yv+0N4OL9K5b7Q6Boa65e4cOkMl/XuWr9rlstFOSao/uSBqRToP2dUhSj5kaacEqg0C5HSsTlvG1dA4ydtWeslyNzceSYqt0NFaNi5kyvX4ECx9Le0ZzMTjShoRO1itoAsreP4ZAEbx2Dftr+Ie14K7GS+F7qifBqVWfA80Tz36UuvLH74yAvso+qmoXqo13J3r8b4SDc2ZMft9fkcBlijGNnhq7LmVbXgiLYFqG/upFYMIt233Rrfei8e7V7p+l88Xuie+U7r2kWn2y9LjFhjT/4BW+efja7GOZjWvQo3PPlj+xPYgI3lmstUVVf7yvi7F52Fd8w50a5zhQmwldb6Vd90vb9wf+HOcqYXBFFDV53hxtUz3K4raa1aiKjSzJ3ER8kIupFrFDlKWZ7MFZEtFO0khTzGwxi1v0Ur12zVuGqtRrh9RIUrxUQkWEoyD+VMLq+sEPefacSdOpko3CazXMIDOOK9Jkvp0uGFx7lwcIbK40PdrMIrU5noxsqaZtN5u38kZ9+637a/czqwrnz5BU2H5dGfSE3T32d95vjX2BfXt6GOrltx6334TarP/lJjOzaMjCHTv48abF+ZbdNhtU6Hu7YVrsm9aE3nXBfXz7Jf27HYXqxpsWTcSu9+wu4e2m0VZx9td7bNQdgbQjHUCNfeDZjcfh8+sO9LdBnPcb2+vt1+c1W9Xe33wl/TbEXrZ8IfabB9oXpY/XuQ3L4KX+6+Dp87MEHyN6YfE1izgFd0uPD+kMdlp2FPUXD6XNXoDoTQQwb10i8a8TZj3FuNeCCD8cQqxDKAb/tCtKQ7ML9tFs6ubcGxoTrMCdcgEgjApeDMUMXWIjKKBGv6dgvFG1wIEnxuBy0Hj3wFqEXOrsl2cN4/l1SOk0SqxEkkxmiJ4VxxddLCQxkb+wjiUTY3Sb2RS1vI5fMGa5oZHX0U2HttKTx8QdP/nXVHu88/4QPFzy880Z6bGLc8a2/CY+O77I8VhvHw2O3G3Xt2k340vHWNCNrVnsX+usLbp83FpU0dtp/uUtHtoZwEYHnptIdbgT1r0bf9bry/52v4GZqbw+ETh98y61i8n25hS6TWNkKVpPfe/ZjVt/8J+wtDO/F9PAi69y8MokvoOZ4gqwa8AYY0TAUGpIX4DBSH96LozKZdTiyccQS6OubjJXPm4vSG6VgUrEaNl4qERsVDrnoomGQRx9BBg0gjKlvoIx8e4vZG+pyDtGAURTNr4VCFYJutIwmVwl+5/StQzrYL+SKmsrAn4gX0xAr2xqECHtwCPPQ2Dj2zPLssvcDoKYBdQ7/4fnQGw1hCoW60va4Ix6NQyBUnC6MYyIzR/mxCD3MeeJAbvAgXn3yV9emZS+35A9thbb7D+s7oXvsT4780+f6coXHhnfCGdmFBfZf1kZmL7YurG01MjUAdpXIG1dYGDAhg+67TIxfWQXBOOwZN2YR7ed62l9qu4pTPjccRxObB+2m1Nj/r9G+D+xRagwYcTw05mJpkuSv/Ntbuy3WoOvcynBVowavDLVgRbUOYY+Cz8vC6iuW4TH/EWUfUtC/g6LyAFSFCB4jcb9JibbbglqvI08bPq7yvkpTBSc6oVearvOZc/wtRuQptzOMyVsthtXOpvJ1NwN6WDOLXw0HctqIfW9imv3Br/u8ktjlk4RTMnrHc+p9l5+Oshum2u5jT80DD6mIuh/zUBLJxxkOD27Bu86+x48gr8eplZ9kzRvfD9eSt1vf33G3/J9ajl/n9/NeKOtRz8D2YQooiq0W3w6roOdFJqI22ut44fUHxvS0z0VbVDNTNB/ZvQ3zb3fjA3i/g28xVOcvkwQwmzbvtNPH44bRdvfdUnD3raOvFXQutI1tm2I3BOjvSP4DYmrusb+79ov0Z5vmrPfB8fxBtZ1yES+YehcsaOjEvGESVOw+/VaBiUe+cVJY8Q9oKVEoCjrY0hUVZ718ymLvTBR99B5fyVYJDRK7Iz6LAgm41zHy8zjt5tXWSjlW2SMcOR7lvk0Nm0sNjmziRSgAewkFTnor3DrTrcKRrKlNkGlCmg9tQQWSDpkGyRF46bdsjsaL9aG8evziugLt4WXMyLziq7Jr8Evf0BlQVUjjSHbLe0b4cJzXNtutCQbru1I5yfvPqRoG+rxt5+vN+tx/Wpvus7N51WKXYp30BOho6rFC4znYHwrA8QSY/7IJlFUf2IrvzQeztecz+1uRq3IS9z2oprMBLcMX0Bbhm5hFY0H4MMNRr2TsfsD627Zri//D6c1u50YZ5Tafg5fOOtl664Eh0tLXA53fZPptuVsYFK86B3L4Zex+4CZ+Y/AW+V77rL0Y3L0PN7GNxYdVcvLVxEeb6QgjYKQQ8BYqdogpJruyugCWhrhREJ0lAJchKVbxllFrhyy4EtlLIea+ZzHDyqQwBgoiLNxRhjVuI6kkwr1lO2Y7AV6olnRM5edi2AstJN9IVf00R/nOYhb6uuYfXDOjou+RWMeZ70IK3m+Y3y/aojbKuao/IaZvKdcom5XkuGyBgCU6LfrOLskbLzWbQxeV1l0Crssrl8NY8wZaZytkD+wv2z28p4LqP/ClK/K9ATpcPRRHvua6L2hbb/z7nBHtZUwchxR7lGChn6SQWKARinGKeAiN1m6Jhnt4X4ZKv7wmTF0pBccHCRB+KmQymbIIzk0Z+zxOYGN1mfy6zA78ErVK5zkOR13+O68rFZxU/vOh8zMiz7E13Wt9d/1n7E7SJ+8p5DkUzp73O9ZojTrIvmbfYnl5XizCDF3/Qy3iOvZbWTVGAYxzA/YzQ1j+GBx/7kee9WJ1/vHz/c6ED/GNsZTHoPkhknqLrya6Fr8Dx0UV4W80cnBhsQD3joqBbz28FJAFKwHIA5gi6SlMtTnKETFvGWQhRyzzAbD+wEBjjAOi+A61iMRTSNIUWV/DCYo7VD+k67namLElOXt3ntNypS6RzbE8mayO3jONKYHm5dTEmtlR/RV3Kq6fWym8LcJSVAiOn7N20kvdZ8A+xXt3jgM0BsOpmkmVNt9BIXWAjcC67qGXFHJsCrXGKftH4akzEH8KawKA1WW1hvs9rdVV7LEbovJ33Jor27r4svvOLYvE6joV53PO3pkr2lKgJzTgd71h6KjX+kain5YoQSF5aITOoGn9bDKSGKZY1mmaqqIWx9QmeJ/M6OumxkHkCoIDmY1ywbzMy21fiZ9kR/M+KN6LnkVvhG9xEsx6lA3mDEbFnomD0Cnzo2MvxrhnLUb3hVuuRNT+y349H8WD5ukROYgkswKIF5+EDx5+B8+YsQNRPZ7W6GlYNB8tH1ZjPeDE1ZSOWzGKUQjPKu7Y8ieRjv8e3x3+C/2QJzwT2SjK8E7C05YBKTA5F3kdeh5dPPwLvrl+C2QRUiMlreuyAqXIrgVZyBFBA0tbZl3Cqt0oU8qkbefqndCXYamO12AoJdy5nI9Vmw3MlhfVsjhPvy1xjIfg4fXaH28rv1OeQU6+Ibcok6ZMdS969mcBawMtUmAeWAh98r0Mqo1z2AcBxm9tJsP2C1mgl20HL5hKA1CdRmXtU1CjS7Uw38eZLbAQJNFkxO8Y+5KFALDu5C5via/CN9t/ht3RhrOEazPZZODZs4Th6WNOnCrjjkRZ89sq9f3u3UWww9OOWdy6cUV//kTktdSc+Eepp+nXzQ8HueduRaaUX56VETAVQ29eGeX3z0W33IvuK9QhV5Y0lk1YapfZc+rsL8aLEi3C7+y48OPcORI5IoKGW18k0Wgw7X0Rq7ward/Nt1nfGf1b8LqulY/McqQld896Kzy46B5f3bsHo2pvwH3X1rsJx5xffHq1C/Yb7rdt2PmmPnf0yvHjpsVhc3wBPDV2nWratzkUtwX9pSs5oJonhiQyGJm2McdD3DwIbHrJWbvqp/UGGzY+Wa3smMjy7/nK4LtfOQtg0XX8ErtvPQV3XIrw2NAdXMrbqZKgTcSvcUU6ByQGUAzQRha0oIFBq8nJ0JkrZLQLJPY0xUzt5KaHUPdymNUv4X4y3RtkkZpR1z03jzuk2fGfxng7eSwVXpHJMfJYW7jbmZV0GiKJDAaQMjKw8lSMIqjdw7JfyNBWovJUD+Q++73Ck8sr1GbDRUhfH2Ee6kMWbCNydFv11ZpDCcNrDpE2e53IddEfPY9+Pl6knsXsF2vxcntZsAOtHN+G7u7+Bm85j1u5aRO0s49cpZLronLDU59rKvxiZrt8w/d/PnNVS+8Vo1D+PPrnP7/PA43XD4ydHKRU2BdRy+eC2aco4WltTA3jX/E+j9bJ+RMl4FwV55LczcPXuj2IF5pKH9AV9RdyfXIMfe67H8BHr0UTtp7xuMpmWL7V5FfZv/h0+lb4Vv2ATJG7PSjUvwyuPvgSfoCabtfsxq2/RkbbvyONQH/bB6t1rZeIxq9g5vxiY1kW5oqDWsXdRSoXmWaiIMZ7OY2yyiOEYwcWBnmDa9SS61/0Wn5i4CT8sV/NMZF1zjSMutFqHANa9pyIybRHeUj0P76ydgwa6zGEz/aec6qW2EjQn6ZhsZtOQeIRu1J0WQhRATRqUSmfD9ZCLebL0BGIUtPBVTG0UQLpNmd8rD+XzKIKPALQkqOy7JY9DEkkFk5Kd/xjjs6nyAkOHJH4HiWCB1n2KYPZ+mELNMlXeAUA6VHmPc03nKvdFOj6ofNMmnpMXpP5nn2T6LkG2mn2nGTJur+4pJ22yPJcj2H2XUjjZR+NOs11Fr3Gipgb3YN2q3+HzL78dv+WVw9GhWvMXJ+tX0bfXT+ts/GFtfei8hJ12+aTt6Q8GCSizuJP+QMQX5oAJSVJhGncXVuf24LNd38LkizeibzfwprVvwxsjl6M2oOWG7AtHMlPM0RFOYtQVx4bsVjyAh7C5/nFkZgzAT8tGjy0xuAEbhtbg60Ob8Bs8BjoCz0BHYM7yN1mfcfmsS3yE/ZIFNmbOAIMryh8HQa6LXjgSuPS+hsZK4ziVsRCjSzsRJ7C4neTATnGg92yxJjbda31p4JfF/3ke3iNz3/5SXLDwWFzd3IVlPh9NpjOkApK2Ao0DqvJQ6zBGIfPfzACxn33QSozDiIFOF9mpNF3w4jtsRE7mGeY39aj/peEplS/iZcUmqc/Tet2q909Iyuu0S0nEY5vOVJKeiiYvfK9mZwhgrQYxTpbK0z3PlVSuk7+ijqftizgGTqyml8Ty11tw30c+kClGQTj5uRWfsgQ+XlJE8DgeqE0cZwGNsZs9lcDIyA7c07caXzzl94f1RCpb8Vch65aWq189b1bTl4u+XF2W+iDiDcJHILnNjIULUUaaAX8ELj0WPaD+aN7p841aSfT4R4k7L2aGOlAVraErwV57OJSanhIgq8ip1hAyQcYEsRiyg3FkcynEmi0Mb95t3/jEr3/zk/idd0x48nejDrueJR6LtrwVH/GFrbcedzyqjlpms066gbSgVYqxmEEt1HaKwrFuE4WG4Gprp1bm8QjBFWfpQ5OMux6xtnc/YH82mcH1uNMsPv6z6dvHYcHyk/BfjFnPorscZtzqMgLgAMnZrzzmUGsJVGIz2fVtAoBunsPdZyPNtk0ytqp7LwEhbqlMpUrx0T6FL0vll/tPWsVdVJfOtUriuRytVoaW0fc+xmz0rVy0lKaNshRSCg5Vln8o0nWR0xaHDr6n8ppIHWc/qI+R20er/H02ne5sULNRDtCYFOtn6ommC4sIncNzzqhJczARaPlYHPu3PIYfnPRNvUNqevA3JffrG056Z6jKffRkMenJ0kl28Z9CBYErSOCEPEG4NcOhNTYOo9hvuQ1h24/mQg1ai9UIeMvTc/4ywLTGIMr9OZT+pfXwzKlHgEgI5/yossNo7JqBpq5ZVt0+/6rIqtRPVs3b9WzgEhUSPsyubXAtX3o0qmZQk4eIpifXWRhlNDejtRS//OEeC6vXuNDYDDS3kOssNcHBo4eEcQ7K7ietx3fcY3906rcEV/efPwgvYfXffA3eeNKZ+PK0OVjhD9DwU+YPAKkyiSr4J+1LjxsZ2uyiXMNU+XlUmVREGYdPOy+DkqSrFHoV3TjGVwfIyeTcoLrodGRXcyjuoJNMRVNZjg40rZ502yi+he4gk2d6adgMqJQqG/C0m0mV551rlVvVX3lcmXRN1ofOTkEWiOdksTTp4akhuE5g1cvZV8ah9q7SC2/G7eXWnbCQ20sgct83k+c1ekocX/LeRQ+mtqEVx151HE4+1Yv+X+4EVczfjtyvrD3xFeGIZ2HGynkyDG7yAhl74nVpTY4HXvpebuN/ETTRIHK1YcTyGZ6jlWMBlua7xTEFGqEAclIzJLM4TtaM1gvtNDNRllGgpI8RAVqS3RaGtzWKxLbB7TUb8nf+7OEHGXkwdnoV3jn7ldZXosfi5YkA6ordIDsPTLnaqHd3dh2Nk+ccifq6JqCBg9TMFOLA9I4DKx+iiuDxkSts1NSxQAoMeQ/KL9JssAY0QUM60oOHU+vN6v0/i376Ysx5zcX40tLj8M6qWrR6pJnUdQko6zJUZo1JjrDqOtsgzawZOR9dMc+5bNuZNpJH08ofZyN3BYX+dUwvo2VhgJ9cyDST+5cRVP9uI3g6i1DfWMwfkXOSW5ss1xS5dzW9EamuihvyCdbF+vz/Tct1KoePevCAhVNbta/8zrlD0cENqDx29g++n2NQpEjEd3IcvsZsX6Ay/54L6dupAAkU11z2rZ48aWA6nTygl5Lew/M9tPDkm8RQICvSoS+2MA/5YJYFqM0caFl06npfpAadLZ048cJmeL/3BB5W1WWyrmFxK8sHf2lyXxFZ0VobDZ/u9rp8ApdNp12rr31uWTA/woq/2GKb7l4+k0VqMg6f7YKP/o0Bl9SK34vC9BoMxScwsX8IwUgYHh+5oU4rCNDK7AS510Oc7KcJ0blmqt+oH8NrurePP9l/z8/H7xfA/NXHWRfNPhLnz1yE+fNOxAnTLsQrXLNx4lgBY+ihNmpxzehcbp89c5HdWMs4LsBqqljU4JCFhx50IVxtY/GxFBoKb5ZaWJMbSTYxyXxJCrdm2qYm4JkYwNbYIwwLDyNC7JpExLXyECPxxJtx+pJl+GbrLJzOkDNgBJO5pT+SI6U85hmOhNohAUsaSS6PrlHItNXsnJtC4iHQ/LN4agG3tMxeWl8JmZdC5JvN80fx/Dyeo/DpBSqnzsMKdbm+3O0UYD18dgDONqXIlPzlNgLvJGBZ9oHZQV0/FDeccivrEjn5D3ddVHmO/U1RCaboAvq/bCH8GOWI4+aiFff2U+aeoHW6m+OjuWW6qj4qUA+9EhetWbaaaTuPCS45U0X2o1BHq0teGTfZyBqT9tkmWmIrGEGdFkW/ai7mtfbgyXtLC76t05SuYVoJ6y8NNPeL84v3R6Kh5XWRcFfeKtK4MMil5QpQXQRcPnp8PjbWRxyREbRSfqkHuo4ly/UUpSem4EkXURONwkc30TK+BinJHg8xit1HldNDcI1T3cg9aCICgj6MrO3ePL5+990/H18lgPlCx+L0phk4OhCAnzX4A1HUts7F3I4VDG87ccTELtR0LMGCjjk0XhwwhXn9Q8Djj1qoJuAELj1/yxBcepeJ44E46xPIFJzFCIDdq61Huh/Gt4q7Dv+g+tpraQ1XPl3criIsvvpGvKlrEb7cMA1zvTTimsYyAqrymTvHLqbZk6A0q+7WebGCbTLBoYDFrhuQOUkOAvMUqYNyZFOG9+cpCgUae622cNMBkPtkVvZKiJxyRc6+c+yQyuO5/B10sbo5dty3Wf5UiPz5ZBGBy1huI/M9rYdlOlR5OnbyHnzNoUPlKR/LHU48wTZ9jsC6mcAaZ5soGsqmJYXauujGeoeZnrSQf5BtFW8XkT1sp2cO9+mVZJg3v5WZ47xrGtm6kOdVh5NE2paB5g8iWNWCBbMXYsGRCWz5dQ/6CSpbirMCXIfr0f+Z3Dfn1k5dVrV8t1W0jmoIRVrybNlUMm+MjJfRus9YM0qopuopBQk7j/7EBLKpNAIMOiQ7yiwXRMvfPT6CUTGY3sZzYjEVlmXKUTrkHsrqBclxnhp8vHvbxPreu34eNwBzBY60Tm2cZh3jdSEgYVXPiXF3IIJw80zM9dday7IZNNY2wROi5coRr5s3UPOx/nlLbVowVscqFavEOEAxns+ykAzdh+0PWvknb7d+3rfJc03qlqI+1sIW/BGpyj9i+IMXInruJXhLxwJ8qLYVrcpgsytpAmGKAPcTUNRDprsZnktTUwepgZ2ZLmO5HGCVrZf6F+uNYmLoBEy534hM3btQaH0nitPeimL7VSg0XIm0dS5i/TOQ2tNH12fCgM1o6ko6uLXlHug9yZxcxN3cofMgN9P70SL8J7KdakNl750ytHXOa99JOufkEVVec84fvF+x1ZDrcU6GAVV+P0FPK2Vkx9BTN+qv3mfzEGieNRaym9kHAkzxltxYD624mybIcxb7Qmtv1j1Wkgpw2lruB+XHQ/npbGzHogXj2H1rnwk7HJLLKEtWyY3njaR78aaxs/tQ77kjloztzKet5WGfPxQKuokHuoy0VIrJPFTTlmYXyZYgY7Kwl1JPaTJsYdMsH11IgiY5NUUL4qGwlQGmp8xSw9oaLjNJQFIuDN77JPqe2PXzob2D9/0q87gwUbBnY3ljG1bQwwxplUiBWldbaSRvgF5TO4ItM+EJE1yaztb6SH8EqJErpXVxFNw8BT1JwU5xm+MA7NkArP+tdXv/evs9u9fju5nfFhX4PmeG3nkm6lsX4n2ts/GBqno0OAOo7ig8lWs4wRLFi4CEgYKQpiWK9xJL1LKWZuUkCAIXgRbvoWLZdypyMz4NzL0a3umXwt18HNzVs+jXtFLbswqfUiNdyBnwNB2DwMxLkZpahNjqxxBqSpaedzlAU8WicrsMcas1fYWV1PRPsj3H0yX8EIVSD40FeuV18jucqNwXHXzskHNe28PRIa7Js/DN4Lidypiyk9aoj2IxRktWvl5Jul1rKj17CEjyK0+X2Te9dF6znOLpAR44bXHq1LGTODZKHi9D8xp0zJyDpSd7MPiL7Qe+UGZcxr+Uq/g0Nvxy2nuD1f7AimjY/V9N9ZHjslbBpedhEU+AgAogSEm2GJcZf+ZAD7hPoBX5TzGYjxasuqEW7jClSVN8dAMRlAVkVXKexeXxFLo3be4d3tf/ibGde28+b+ArI7yqwoBTcdnSs6xPN7bZc/TkXydlQLVaxE/trcmMCLcRWgNNWMpaFZgkTJrc8BNkWiWe4L07HsXontW4eWwXfja6G08mbjXvhYnlz5l+eCzqjzwZb5u5AB+INiCiGSsteJaVCjAecrNOM71cPpekZtbSMD+tV56ecWqAMSLdmBDjKymKkf1HIj/7P+BuOALecC194ii8VEQCqzGJhkor1EV6HOKiYvNQQrS8IjeyFYnV70VN6wNUOMz0tBGsIPGEVir+CQIsZiP0VmKcSshQuWxDzv7B5ej84coWPdP1Z7qm8xoz8sus6FhPAN1CEdFM6sGWuUwZilzmDUUE38g+SNnS8hsXRUkzWPRUzKg6YHP2RU5bpFTIj5yF4ng/HhveiI8s/gHuURaSsWIfZ25m1R3PG1Esn6IbY4/kfzz+4N514RXFWn/ogkjI50rRhOgzQSW+0BXUvqRBzYiEkKnyYu++/cimc6gNhompgLFspRv0R1tWQ7XZv31Pcc8Tmx/u3bnnq/GBoU9veXjzXVckvhVjuPMU5RFzt1rHs6i5mp6VBVN1BtPcquiB/cCujRYY8sHLuCvL4tNkapapZ4eFB39ixR/+nvXI7ifwKGOkGnitszJZV2MmYG9D32EXgZYb+xSdSgxd9lK8vJPgqmlGnRlM9lvtyXNQpwbZHsq9l6DXEiYvBzDA9nhpwfKMnxL9JYDFupl3n4XJ3PEoHvU/DNyPpn9bRWXEeJautJcW30OQeTzaViZd03n6DeSli/Gvt7qVsdV0uoxrEGgYeWrmr5J0Tu0kfxS7+FZwK3dVJMFTT5Xnj3p8EDn5HDrUfc6+c97Jr/GSdJUlTEpIMaXcYi1ANkpTkzhdVEZ0WYt0+aZ4nKVVsxg463Y1NcVIPK3Fv5eUlOcBMFUCSlTZJpHOO8nJx3uo4y1vGK0FL2a19GL9XSOl3y4oW7Dn3VU8uFmGfjz7VVXTfV1va6ut+mA06quJ5zMIMgar8gUR8oRohKi26Rulclkq9KIBnR5Om1hNsVeA2xAlzycuejE2MIzegf4bUsns9xJDQ1t6t+wdeS1+Ij10SApcgFfPPda6tr7F7tKzGoVwRoCZtDXLd2jRfFUWIg22sRgaEeE4z4FMTZKVBYaLZGjvRivU/Zh1e89G13/Bzq8hJzVEz0pfng3/irNwacd8fKq1E53mLqUy+7VR/KfnWJrUULsCFGKBS0beLFplJqnEdMyFkf6jYZ/8BURmLKHnbDORX7T2DpA0FOlUEtsf70X36knEJWh2BK6iz7jpeVccVe1ZLD6jBZ1zIhi/62pUNf0Q/jCl51CgcfYlqSLleSYq9+vA/QdTZdmHI11nV7QMStY8NVqFvHUEPI0nwNe4gIE0tQ/lpsiBKWQSyI/uQn7wQXjsVVQWE5peB8jLovwMrVBR2wkqF4HnlkuoPlDhmml5bWXBnHHRNQd4lcfaOn0Tm8uWjAo5u68bt91+I9737k3YpcvXXAPXos2wLr/BzA85d/2f6LAs+079G6LzWzqOJ2Y+Na2h5litT9TMYtjjZ3zFFopRxaJxZfRM7EBJ1MYIUcLkwxUs7N21Y2x0ZOxTu3bvuemK/utoe55DwxuJm3Nd/955hP3ehja7JkshzlL7yXop5tHnA/x6IEmm+xiLyXVU3KNzflarpvRut7DzXmwa67a/NjqEW8d/YF4EfTYxM2RfDnd3B84LteO/m+dgobESGtDKu1UJ26PFzkoClDw8gS5P1UGdVFoGxHuzrmmwjv84Qse8Cj6OvvjlpTRpK28gPhHHHd/YitjuOtSEGxiuWUZpCXhGl5vRztMdLiBNDRJ392HFkXegyfMxVM1OlwSvkg41qpVcP/i6c03ntV+5dejZjgmO/CSt9f4q2DWXIzT7JfBEOynQNVSG1VSKIYYX7Bn7SwcYNgNXm361nZ0gn8aQG9qAzO4fIhC8C+S74Z34bTwXBzhK5PUBgGnrgEnJ2ddWyQGYkkjtVXkCMuUknkW8eyO+++4v4EO0XIKryOn980KVLDoUuW7qetfCtqra/9dRX3NmgCjTkAcIsoDMhuICpwiZDzIwORXHUGx8OJXL7MkWinekUuk79u/bt+6K4f/9097POQm1DTNdL22Ybr+vaaa9QOuOs3IvyGC5ZR7NpjHpy1EharkwAZZNWhjZY49M9OFuAvKWyQE83nsdBGqHeQdTZf8PMPXGF2PO4uNwbdcivMJLXXHgQebBbNdgKZUHTtbKWC3mlQoU5dI+DMdejOCLvoBwfTNdwpL756K2sKnJ19+7C3d/I46g1YmqYAg1tQGoTn13UNUpSX8FeU7KJUnN3js4jsTQ9bjw3Pei+djU091E7Vf2yqHDnRc51w7eirQvqjx28ojKPIjtcSPney2Cc14Pb8NCuEN1cGli6zlSMZtHPtaD5PbfotD3NUSbt8FHhWmAInKAIoAJXE6qBFglEJUqr6m9TptlychPrescHcWeRx/Axy+44Tkt9v6TyWHbM9Jvuz7w8vb6yFca6sINWrAQ5khX+aK0ZCVXURIxPjaMgfHRX7NPP8pPFbqH4sNTe3ftGn4LbqBe+7MpUPtqzK6pg5Z3nkkMr6AUt+eKlq+dbtbJtTbmEefbRly77y/gBwPTiysnezA6/mNGWj1yNp6RnOfkDtsNvY51vu3deM2sBfiv+g7a0kpwVeYU58rCZQasMskN4XkBLTFSg4nIxxE89kp6z0Vq6KCJuVTWY7fuxF1foZMd70RNU8QoCT04H5zah7V9N2H/5GokcxPGctdVN2HBtOOxfMal8NsNiO/7A846+xK0rkiWLNjBAKgk55zT/kNdd6iyHNHB5VZu2Q29DDm+rwOYdjWiCy6Hr7ZVPP2zqZDOILX7fuR2fx6hyJ3m8YcBkupTPwWwSismIDnXysDKsU2aRNHs8oG3Epw8IrVPY0SQZW0Uenbjwe9/G2/+VC92mOvPIz0nVshd7GhqPNLjdr0qEvBdML26vrUlWk9ghTGVTmP3UP8TuXz6S32jIytfsucLenir7jzfFMAJODJwnPWRjmqc9+5q23X5bBox+ucjPVZ8ZLv908QD+HqHHzHXQsxJSiEOYMNxPzbvnDn9rGzXoc7hVxdj+aIl+MKspThJIeUBDXpwjxxwKY8DKm2d8yRN0Ez0T0dm8fcRmLWcQMjB7/fDxzSwawTfe8c+xHctRCAUNs6Ay53Fw6NfwsbxX2Aisx8p+lx5+Z8kn9dH97ER9TWtmF99OV7U0obLX/kW1C4tA+xQpDYfPMJOPyp7r/1D5T0UOfezvTmqsPGR44HO/0B0zpkIRMLPqYhnI31AP7HlduS7r2GssNqEBAZMDsC0r6R9B0CqmOBKjfB0nB6N4jaNRxl0pt0O0ETKLweMNiIxhYnV9+LzZ/wUn+eZEsOfJ/qT+PGzpnc1tzZEWpuj4UavJ1hbcPkty7ZGt+3f39O/9w+73oI1z2vj3k/8nP8qvKh9EVY0t6Fq5wBqro3j6Iea0HmxB9Z/0IWYPZ8ZyaRiHJOZDPop3AV6YBFZD3oc22K78ZVZH8SttFYl9/8pUt8rj/FOoOoVb8W/zV2MT9a3M1yq7I2TU1vd6YBJg+SAS0nXygDLpy2M9y9BcflP4G2dyUZmEQgEuSnipv9ej9U/7EQo1GY0frowgIfG/wsbYz9FxkT5hyGWXe2tx3tOqMF/fHQ3AvXs6NN6QXLa6GxFTp7KY2dfVHnd2a+kyrzsr8A1NnIKrNkfRnT2aVQS/qdlORwl4pMY7YkhMZpBLluAN+BGTXMITdNradk5kGUqZLKYfPzHsHs/jtqZPaUHygKTAzBZMO2rrUxpqtHU0FMxuYleBCglkbaV1kyN1XjRAcu5UezdjUfuW4m3X3nn8/tB0+fCk8NRWYwOdOF5pT9chCWLzsfV1bNxJkO+Wgqhj3Gx1ReDa1cvrMfIzM0cD3pW+v0prGgEamZwR2NUZiC9K4xswaPj2/CJRZ9H+dXEp/X5aaJ0+yVYNucIfK5rKc4xWk89c3I/LSdJgyNgVQJMHFH+csqnLIz2LUX2mB/A2zydloYA8wfQv30S1712H3J9x6GqRi52Cmsnv4RV459Ftlh6JS4QCGDevHlYvnw5GhoasH79ejz66KOMGUbRFgK+9lbgwtewyoPb5ZAjRA49l+ODSded805e9lHT7cPdC+Ga/xlE5p8Df8APt/NI5o/Ixt4t+/DE7YOY3B9h7F5PNzkAt6J5liX3V35cMjWBoncM80+uwuKTO1mdG9nJCSTWfg6+qc8h0s4B0ZgIJEoEmRb8JvsILlotRiwI6HEJx0PTAU7/5ABoVb7uDcvddAAmUt1lkMXiGNrwGD5z8vfxJXPteSIV/+eSmnmoYXle6NXzML91Id5cuwizPFGGL3oMFICrLgJrVi0wvx1YSKaGqbke3EdL4XWhja3Rp6PNs3DuKzz0VaHdE8LiNy+F69WL0P0dhjUs/o+kQT8Sd+6pOLOlA6+kexE1WrKyd9p37tJWSQPkJOfYucakxwSZRATZ+vPgrmpCkT5jPpfHpof6cMuPJ5HOu1AsTiFe3IXV8c8hli+t4JEbuWzZMrzpTW/Ca17zGixZssQAa/PmzZicnMRLlwJXvpbmXZMAB4+A6q7cig6Vp/K6Q5XntO/0ufI8BXRybzVy7R9FcO4F8IcIFl43z0YPopHeEdz5zd1Yf4sfU/0tcGdrEbCqGMOHEHH5ELZ9CFG6/VYAPleQe2GM7S5g2+r9VDppNHe10NrbyI6so6UbNK/XpHuBOCOlqT0loJtnj+RDoJrgUsxFiRbfNfOshddaFKDXejTxfQB4ThKV+2i74cmkkOjYjDvvShv7+LzQ/wVgf1GatQ29jbPweGof6insnWSgx3zFSEIcILDItDYydR7T7kECjBp0YRdQTyarV85wewKwCJgWXw1OClQh+rIjsP47K//4YfMvX47mttm4vLoZpzPcKX3p6Y9lpkTOAOm6k0fHlbacx5K5bNKDhOdkuNuWcYDdKBTdWLeyD3fcPYAUwZUrTGAwtwrduZtRNO/Rs830cZuamjBjxgykUimsWrUKd911F7bv2I0FoSw++27yR0ueTG6S044DJw5BzrXnkkd0cHnqH/mqL4rFcxfAN+8NCNQ2c1Bs06+DAdb95B789nOD2HJHI3KxFngp/UF9gYiFxBn07OzbhE37n8Dewd3IJQuoDzShqSqEoJvgjbnRt2sSRZ+Npo4QEhs3YuyejYhtpMKSNSpbIbFLC6T1UF/PIqf6S66ipvg99GQEPs3IGnDJy3DGR31RcqikJD3FIorDMdx1817QP3p+6JnY/TellS/DCR3H4hXR6TjPX4uZdIXcOWolaScxz2grMiY7COwjY/Uqyqx5BFgbb5YLIQaKcdzG+mHTP384NY6v9u/Dr0/44h//cv7+9+G4YAc+X9+Bk829KsMhZ0Ac90JJJO6pDm2lqrSvLZOWcOnDMempIFLh0xk4zYdthZC3m3DPb1345lerEEMLPdokJt03Y1fhRyy2VLCENRQKoa6uzjwvi8fjGB+fxPFNOXz67TZOOJtVyTU9mHT7oUbUaa9DB+dx7qu837mn8pjCOrmjComqa+Bb+CqEq2rg87jo7mkh+FOFbl+zF7//4hj2PNQGr6sJkbBF9y+L7tRvsGPqN5jI7EYyO4FsIWXuC3IwayJ1mNt+FM5e8mos7ViG3v5x5JonsOLCPCK7/xfJJ69DZHrRPOsUm2Vj9JmDyjhMSTKhySnzuhD3ixwDKQW5jlpuZxSnksZSTVZhZVd/PIb+B+/B1Rf+Cj/jmeeFnuLKC4fcj7wXb+06EVdVNWO+P6xvWpEnZKi0lZ41mYePTNoXg3WoB7vSXprWDWnNHW+SCzG5D49P9uI6j417Chsw2vnDQz8T2/ZhvJjg/Gr9NMw0OSrBpH0NikCnAdXWOSdSHjVC4NJgcSD1eoZZDkD/yabmtimEtpfJH8Rk0o++vhD6tzbg3tuX4/ptaezDN3ljyYIdis6ndb7mXcDyk3ggcDntEw+0FTmj6Zx3qDLfwXmce0UHHx9MBNjwxulItn0a3q4zEKIbEWI8JSXgAExu4S3/3YtNv2+CK98Cv9fCSHYH1kxeh53J32Ayd/i1BsFAGJ2tC3Dm4tfiqMYrMJUvYNbJfThxwc9h7/kyClMFs/RMrJZLGGCIoDBAcZx5ZYg8Me+JcdyljPXQ37iQVMbKY+JV8c1JIhWmMWPfYmnEHn0Q3zznR/gQzzij+38iNeuFRvZrF6MpUo3jqukluRhvOcGwtJKWJCnGKj/XNtbMTXdR2kmzSJo91HfsNYa6j0GuJ9mP+GM/x46TbjcPnQ9F3jeswEk1DbgwGKYDqvhL7FWSzMsjl82TY0ltCD3Z00Sfkp62KTnHmqNgPouDrNcu9E0/NxHpdmfZxjRTApG6CbTOHMbsuXux8KhdmN22G1t2TGLE/BjX06mFfbz6POB97wCWHcMTApcz9A5YtHXAUXmu8lh0qH1tD7UvOnifPE8M1CMZOh3FcBv7ROtF91DJPDgnsx66fg+euCmIXKINfp8bo7nteGjsU3gy/iOktbq3TAKklooJnKUVQTby+RxGk30YnNrJuI7BdnoWgt4RzOlcSTBvMNP1cvf8VWQDZUAgMW9cUCEq1jJPNMgbYd2xWD7m077pikAlnjhJJ5XKIONlKzWKoVA/fvNI7Gk+zJ9NL0SA4Vwf9kdbsHJ4EPfHN6GpmMR0rbYxH6oUM8gUaSxjycgYfZVoQqvJuB/tYBZpJHGLefwhhENNWDT7bJx+9aW4+K3H4owrOzH/5VFUz9uDwt0lyATefCxOb2zDWX4vS5EFE8gELO0TLAY4E0x6qqY4QEmeurOvN5kFMOVRXq20FChVjjOw5baXRpsbDn5VyxTmz5nA9EYbT6xn8aqvTK9dBnyC8dalFwPts3hC91WCRuVpBOX6iDeaQaUAmq2OlSSIAqVTt0hlOFS571BFGw059bKc1FAIaf9JKFZNN7GXl8lTXvY1tHcYK78Xw+BmWa4IJXQKG+Lfw0aCK2c/FfYq79y5c/HSl74Ul112GebPn49cLoeJiQnks7RSdB8nEnqgNQ1ddZNY0Hkjwg3DcCumojLVbL6Wbx54QYPjLRAZ17Bia2YU1W+H/5UAEzl9dOSIx6x2eOMW/OrBycOu/vmTqJKNLzRyPfRveH3XCnygehrmSZC0xq8ooRej2HIz5mRO94gLK/sDOGJpASfNYwaxRj1TUiYJoUCnSwQBNd04mTrCc2OMZeJ6RT29DzPrwpgVCvIuyYIDMIFEYHEsl5KxUqxYr0krn+PZqQ4G5ggzRZnoxqCeSRbV2WrmjxrYAEHAKLctSRB/81vAF38OnH0EcB7jrOO47RCwKCimHpH6JIHg/Tnq2Ow+smOXBWs/0yCTlEFZuegjpvq1FbuG0V2TDavdhocKSJ8doMda4pP6KB455PBMpH2HdI7tje8JYsR9NQozX0Fhr0KQGilMVzEcDmLd3Tvwq08mMLa7A9FwI4Yz63Dv8IfRHb+9VEaZIpEIzj77bDNLumLFCgOsW2+9FT/96U/N44hMJkPlWY3FkTPwwYvceNnrfwdPDQdC7RUfnHZrX9bcaa+2Sjp3KFAdfE79UxIvqIyyDBX3bcTD19+ESz6y8/n5xr2G9wVJvzwBc5eejf9oPRLH6gMv8p/lFuoDV/oct4cCpqT3wyZjFu7tC5in94ubKO1iHkkBrpERCWgZBOZT3tUIMtX7IphGH73LW0SXnUSt3w3LfMFIA6gkcDluoSyTPBxZsFFK+Hg5TTDFmfTJKn1sUV/X0SvUSvoWidrC02YQ1Q4n6VhJ9ZG8FN65s4HTTgReeg7BdRzxWY4ln+assKw0QT71Ixc8P6D1+C3dtLvppq3i8RqmJ3m8qZw2M+l4vQWPPpm9iq7cfXTl7nIhudYqzfTMoBAQ8GY9oyN4DpXbdoB4ze3OIyNXvOEUWOF62Pks9M6aLMmudYPY+EAKqSlaNL+F3VN3YUfsN0gXZNqfIrmF7e3tWLRokdnKXeztZdy2aZPZ5vN0qe0cXjSvF6+7dBfq5mj1NG8UcLR1kgOkShA5/Tj4nKhy3yH1UYntLzBcHh9B7+Z9+MU9A8/xh0WehV6wALuiCfnqNtTZLiygoqxSLGZeGadGNgCjPy6ASeDvoq65LeXDXOY5apoCH8p8N+V/L2L0zQuMs73mW39ymUQaHAGOW7n/2SRyBfrcZkJMr75JOyo5IJMFk9VSmmThMVXA5FgwM9jcd7ZmpS8Ts1BSnnLhDnbbBDDlKWfXouXpnTR+7IcRBAlQJalojlji2y4EfkL3bCtBM2DBPcFEYOuzDUYRMau2+tCNfh/MXKMSco8w9bCD+kZHGXxYxe4SjBm20TWNedUuRzjVLm1F5X19FsFODSITa4KrdrHRDEXGTjYROrRvFFseHsf4WJKsG0V34g70JR+jnhEzn6JCoWCs1s6dO83D89tvvx133303tm3bZqbwVdFpnTb+/fUZLD2lfK8DKG2dfSW1z0mVoKoktV3knD/UdY5FnrIw0Y/ux3bi5w8OmdH/P9MLFmA39CNzArCtpgEPFvJ4aGI3tk9sowe0B02eUXiGe4CVfcCPOB6/odDuyXtxFIVjQTbfP9WHH8f68PnUCH5MgN6Yy+CWeD9WT+yEnRvHtFAt2SlXjfkpF1YuiSIBZhNgHrqclgGN44Jo64BMOk2gMt+AY9L1Qw2WpFuCqs/26K1jgZtKwSQpBcVIAp3yaAQckIkqBcch55q2zJ/eSo1Bi+UVmP8MMsVQGD3jBNweF1yydhtcyOnbJtV0IxuZR21SG5S5sn4mbziP4sh2ZDMtsKvmGEOdI5Nz2RR2ru1HT884pgojGEytxVh2J+W+7D6USRMaSfrE+/f3YCMDns2bt9By9Zhnfqr0FFrV/7wSOOnMEqAPuIJKDsAckAlUTlJ7na1IW2dfdKjz2hqNxD5kke/bi43Xr8P12xMHNfrPJId1L3j6TDVqV5yGGR3taPtZOnre+sbsFSMt2aaxRnKomTjoDRbm7vP+5kOu9Hcbd2Ufm/v9p/vQl1Ok334xZnUchVnBGZjutrCUbs3xvjosikTh1guOHrI0JIGXOyjXUKDS1pk1lItIa2Fcw8oYzBkwcVNWKcSDKqZaSkA9t3L12EaTKLwG3AKdgOa4iixOU8zx/bwkS1Kp+g4apRzbk33YhfxvLAQfcTHse36GUTKbPLYA79UFBOYeVK3TPxHbpqnwif65mAy/B7npL0K2mEMxF8dDP+/GyhvimJyswr7kWmxL/oK37THLu6bThW9l/FfP/ut1QU1U0GogTVsxTj6PkL9dtN6vfDGwguDyKoaVmIvHlUnnnOSATe1zwKUkquyAc70yOSReU9klMkg88Ri+e8qPcTXPqNT/Mz0/I/PXpmPnnhs4of+zzV1Ty6J1RUSmkzkJf2HPw5GvJD510rXALYLIM9Iti9E8/0WYGV2MaUUbnYyzzqquwhkceK8BlJSpY7kEMmcW0SSyTfGW4i5ZODMU3JflkvsXJlI0kVHLY01u6HV9AYsCZiY6nEkO5RW4OLhaeT+5i1qAAhZm/gMDox0Jh7MVKT+ryNHV0wsWuSdcKNLVC+wj2Hj5wL1/IunjaZPzC/Bdm0fQAZhTp6iyYHZfIIsNz8Ro9mXIzHwZXPUNBF0KD3xnB0bXbkF71yrUzH4Qkfph1FKh1LLPVUxhgkufzdQSK70/lyNQUgTZFPldw+tNVEQyThkqNb3/p5doA3KtdVKOmwMsZ6vzaqe2IrXzYCbougMs5asEGPsink6mMPjASnz4gl8/fz/CeHAz/j7ohFnH1x499N+1M5InhxoKCM8kn70e9D1S9cv+r03/T3Sv+1Pf63Gvfzde0z4b/13fSDgITI62dOIwgUxJEx5K2perKICZgeW+h6Mo0MiCMUY0lkrxlECmrZLAJVdRAiOQ8Ta6skgxltQzPL2lXUWFYQRAQnGoEXLOUyiULTek6S/KySC3TPk9vLydcVYvXT8KqTCs7AcXpXuVCmxLrqsI6wQb7hVF+BZzq36IVJdDKsCpW1sKpsKrqVgtxpPnIu0/BYFQH7Ijj/LkLjQ0DKG6mRoqwFokxI5gO0llVCaVq/MEjj4YVGASwDQBY2aPOR4+ttVMRDkAc8p0yhDpupLIaWtlvbqnMj8ZpN9PGxrFtrvvwWteczdWl6/8n8lpxt8XHTt/bs3y/v8hwF4cbswhpN/BqnOj/5HInfu+0fhBbNj5RDnnc6YHrsJJM2fhS9Nm4GgTawlcGggNogM0B2yyas6xM8jiJAW+BDAmuX8CmQAlV0f7TuJ1rTyZGuCtHHDzTUW6KXq+o8+96aMw+nkis9xHglQpOCLnWKRzEl5NPnBf6/KK5lkdD2hp9VOsTruLjBvNckfeb74OrMcJ5bYWG2y4umzzMPfAS4pOfSLVqePKukUUTIEhOeyF7WuFPzCJQJgugNquMpyydJ+SI+AHJyef9p285fz6YKrqkAttnnfJpXPuq8zrkNrppHIZZuvkd45FykPeZV3I7t2N2753M9742a1mrvh5ITX1749C813+OUOnB6tyS3yholnJ4a1xITHoGZvodj+A3XHq8D+NXjED/ppGLK2uwZID3w0U88UhHQs48r8cyyMrJLAIQM5zLiXHFVTSsayY8igxf5bCHqO10cSAZkT1IR+tBtc3RcynECTsFDYt+9JzP/PavCMolVuRc6xE4REwzCcoWY8+Oe0hYFzzmBbQ+VvILS2TaynTEUxHMi2x4eF5zxwmumUSXAMulSdy6hFV7leS8lJgveEigtFJtl+mhqRyJNAOaJQcZeUoKXkCla63YlwT5zIp5lXivkVvQbOh+mVOrY55WtlKokqeVLbVAZOTRNpKKSlJKXJckxlM7u3GTVf+AXfwzPNGquLvj3bOihcz1mQhR41MZpnvdDD+cQetKGr1/dg/nR7agMGJMayNTXLYZX0ErDLzD1glAUoCL+BowoJCDC0u1o/CKdGSYlr5nK4JbHILeZ++/zDZw4GkQOlTc1pLF25hsbJUqqMsLLJkId6n5UCisU30QiWImhRRmyoFyaGDBUoCKDmnIJvfGyOoNYUv10pfK/AKyOSbhNY8mHasnIRWpPKUDhZKkVNXRZ2a6TPT+8qjMpz71BYdCxQCldxqgUbTT/pYmt5972aSQ6/PgCptYdrMpM9j61grdKQutciNFt/YFsXIKkttVl8dEDntdshph5McktRXKM4cja++zbFv34HvJD5v9PcJMMzUpFW8mLWyiluUzPqzQDEYqC7+WQC7didio4N4ZHIUG82ASWAcLVcxGAZ8jvWS6yfr5cRXAp+SzqsVyieLxPunKFRy4QQezRKarxBL+CQgIkdAysKg9ZQhgljWdN+NQO/1JatmgC4rqnZVCo1DjoBpW7lfLtdQ5bYyn8jZP/jaQXkM38uHZufAAck5dsAlsFeCq49Jr7454BKYBKqNLHgT0+ZyEsB2MglgVE4GlOKBLJyUgsp1ACbiLQfIaYOSrjv7IuUT/zSmVA65DJIj+/GHB+/AWl1+Pkmi83dIK2330tDyQFXuOH+0EDCrMyi4mbg7O7XXuzrz2PnrOEKOPn7OtLgK481RBD1unKSP7h4YOJEGxRkYB3BKAqKzrUyySsynH4XX17D0/cSqLl4SQFSuIwyVWwmAs2XSsygBUS8X9txCj4rCGKdG1+JWzTbqwbup2xGcw5HKdNLBeXWukiqPnX1HGNUv3p+jNZITLpDpYf+BZ2YOad9RHrIyspJyBR2ADTIJLCaxkgEWMMg0xDRCpukxyCTPx5mc1TEZVcz8DlhEvGTGwkk6Fum6k68yv7bqk/IpcYzUzIk+rO/egE++a5dp0fNKatbfJbkXRpaFajIn+qsKYcUtAcY8+bQHiX7f+tT91mrq/HIw8Nzprv3InlyDgaoIGkJRLPOFOByOhRFpcJwkzjmDdfC2YsBlWRWc64OoJs5y8lUm0cFbEfcVlwXobg4+Svl7jLJHrS6Qxan1Y0xZCq1iJ/N+nCymgC0gHNy+g8o1551r2ip/pXJwYk6SXmac3E5ZlxUhySUskC9ZWhLnbQYjvE6SUDvWy3EN5dYpvtKiaAFMSYAaZsUj3GrJmVluxuQ8yE/zXIZb/dqeHqo7QFF7BXinr9p3+ity2iGq3Bcpj1K5r8kE+sb34UvH/RS36fLzTWrW3yfNqon6IvljAo2F9mA9g3QO8mSPLz+6LXB37rG6VdT5ldB4znRzNyYumYWJcBgLqusZUUlYlJ6NNGgaSGcAJQTaapcDad5boiCYlf6V18t5nrZ19suktwgm6FKNEljZooXkqIWxHRaG6EYN0aoNEmiDGyindLFi23mdQBDw9JzKTHOr/eUy5aaauJVJb/7q+Zu+wmTeCGacM8nyRmn/BwjonpUW9v6BQthLWaRLrLhR377QowTzGWuSHi/o2yea8TRvOzjgUpKKkwUTwBwLJhfPJDJgjEmWSqDS5IdGTPdVluEAS+3XgzO9HegoANWnrXjq8FN5K5PK0lakrSmHiWUk6Rr2duPn6QF89etPmpY+76Tq/j7phHnR0IKhkyNNuZf5a+2zqVV9yQn/DcMbI1/Bjfvk0f/ZdM1CRF58Kl47cx6ubexAg/H3Ndgih2MaUGdQRdp3thrwsoY0g6mkfWdwnaTjyhHQviMEIkcwWF73bxiefI/ySu1u5JDX9GtQef0wcb70uSz96EWQwq+kdY36wpJcOK+PCojXtIJes4ylZrMS9qlIpOkXajK0NBn2M00wpOia6Q0DLUDuOMXG9FOAhsUsT/GlBFaJpDr1MFjWTDOealiI1tZ8HMoBliZoFDM5rqEmKoz1IgMEMrmBAqLDX6fPIjVUfBKI9HZCDStuYEZnltZ5aK/6xN9Sx0plOOWoXGdf11QegZkuoLhnN25b9zje/4q7zNTKX4Scofz7pSWzp7kXTx0Dl+0p7Ak9hoe6NTf1f6bvnIC25cfh3dPn4D3VddR3EpjKgVLSgCqJnHMiB0AadIFNqfKctjrn3OPcJ1IdBx8zb889wJNfpzzGLOR4zskm+ZE1UjO8lg0ffVLNECoZy6UtTZauaxZRycihqcMiVvSaJGWcefUCQI4WQ8/m6pbZmHkGMIPJL2FWpkphdUj9YIFpgkav5ssq6mVIPXowU+oCl2O5HIApyT2UBRPA5BIeDmAq38zgslE1vCiAaXZW4JIV1eyqAHgwwBwSD0Q6L75TadDrLPb24v7HH8aHX3bH035e9nknVfsvOgzd+VJ0zV2EDzdMx5W0CC4TrDuDJ85pQJVEDied89pKOJQqgSb3xgGYk8+5V2Vrv1JAdMz8vfcC275Bo8BYRnKr8/KYJJcqRjIW4o6f6QCImEQHts5OBakq/TZimq6nlitp5rPldFqtcyjD83isghxgVd5/iDZKmDXTqV/o1OoLxrEG6AeebzlWTEkPwgUwKozSmk4m1eMAQvWKR+pYhCerywCrU+I5B1yO9arkp9M2Z1/n1T5aLn0rpa8Hjz2xDh++8CbczbN/UVIT/unoyZdhVrSr/QxvbVMgsaPvsfu+Pbj2LWW5PZgeuRLLmjvxyRmzcIH5qpWC9kqtWJlE2mpARRpUJQmAkxxtq/NOXudehxwBEeka8/beAez5PmWQrfRTEMN0Cz20Noqn8i7bvG6SY1k++o4CnuqQO6hdWTi5lPotY33CoJJ0mOf5JN1Eb6eF5jNsTCO4fI7Vqsyvdh3cVoecNlPQ5S4mdrMu5tUvjrrFM1kxB2Sa6JBF05pOAcys6WTSZIZTn/Oaj5adCWBaPC1QKekRiayawKU8ApfDT4e07yRdJ7joTaOvD2v2bsPHT/kxbuXZvzhVNumfhh57GTrqm+tfFWhpf2WguT1n27nVk9s2PxZb03fHkfeYX2GpJNfvX4Xlc+biP6d34XythTMgE+ccoRI5nNTWAZi2GngNsARBSfc7AKsEl1Oec+wQj/XLLftvpAz+zEJV2jJL+0IEmF450T2SyymWN0WzEacg6qXqCPNpPsDMYnIrgGV4YsJvm4XCevBsJjzo0sl4hJYDzS8G6pewWWofrx+SWM7T2qhjh3S+fKzvo2jJV0CzjAoaNYsod9HZKik+U+wmF9FMcnDr1OsALMitwKSZSiXtS0npmtrpgEtJ5LRPvFXSdd6TzsMe6MU929fh0y+68fl/oHw4qmTVPyy9dxqCdFeaIh7EPvSk0aX4/WxULbis89XRObM/UFcXmTHUNzxRiMfvKEyM3pHb1XP3rBue/gPpd16Al8w7Bp9qnImlgQj5psC8LOBPI3G0Mh0OYDp3KICJnP1yGQLY0C8shH/gQkQTB6LyNUPKSyFOs/wEtXtIkw0SXLWvoiz9tO5EwEaSbYoRbDn5hgRA9BS6hRcRlJ2lcg70y7nXocr6RAdfd/YJEi3U1csFJg6U6yn3Wm3XVknt01Z8VJK1dOoWiT/ik3hWCSgl8VS8c7ZqR2VyrukegmsqgeJQP27Z+gQ+d/7NeIRn/2qk5vzD01WtDAdqcb7bixUct4ceWo/b9HtQDGs8M97d+Mrg9Bn/UdXStMDO5ZAYHRu3s+m7MqODd2JspM83a878QGtXu8vnb8zExo5EYf+CcHCvS58nOLAg2BEKCZhS5WA7AKsEmSMsuuYIhKhyNJxytMt8k/da8P2PCyFp/sp8IubNMU+a1ilEyyXrdKDMSiq3T9/qGKVvOTHLRvAlNhpOI+61EqUSWKLD7VeSzjtbJZWhpDYINOLRwUmA0lbXnVTJR1ElgBw+HZwcKufR5Ixm9fWLoxYVmV6DiQ2je7wf3127Bte/7A9mXchfldT0f3hak0Du6CZ4i0WcG4xWv3L5ycu6zuiqy129baj/1enkSM4/ORMez1FWMARvMBD0BwOLCi73Ka5o9SnuUPjlNdHA8W4Ul7o8/qZ8PmylJoq0Kml4w4XSD3E7QnYoqhSEg4XRERRn3yHnvIjXtFukpUl10z3UB24cgaugHEHrpYCZt5wPunaAdJ6CLZfQWkaP62V0Cc/lPXK9ZD1EyuO0s7KcQ5Xp9EOkrQMslaXkAEdJ11WGwFBpnWTRFUvJ9dOkRWXSeV13FJLuc0DnJJapj//oi3dFzVzWM4vep6sr8yyL0ZEhPDj2EB6/cczYzL8q/VMATPTYMAaXeLExGI3Mqm2aduWsxccdf8mJ0xf4lwVPaZs3+6hiodCCYsHKZ3MEjxv+cCTgC4frbLuI+NgYEoP9SA0PmMDd5a9BatxFFysHdyBnVlEcEDSHKgVS1xwBPNRW5GxFhxBmrZbI19O9G2Bs1VuOv8oCpiR3zOP86t/BJAGn1dBzs6kFjMEusuF6uY3w0aUiDoDrYFJxatfBbas85+yrPQ64BCwHZDpX2U+RAxIHMA7gtD0MiA4kp5zycZoKQy6vazpx2MrUyNNlUIpn4UbUhWtxUv1CTLvYh74fbDUrIf9q9E8DMNHaOEbnxlJb/FH3tI7ZC0/pnL/06LydPjraGGqrqqmyMpMx5OOTDM5TdMtoszi65oMu+sXzQt6czyfiPCaoAtXIJoLIpmjNrBy8IbtkzSRQleQIoEO67gidts71ynxG6kmOUJU3vnZan04bebeFnOKaScuslNcrJuY1k8qyJeQUPvNKfrWN9BJeoitYuIzA0o+KS8vrHuUVVbaxkirPqxHOsQMapx8qS3VWWi2n/Mo6yv2p7NsBcvIqn1OPs++cd4j3ynXWo4UcAVV7FIVZbzk4vHPu4bG/Hv5AFEdwyDpf1oTB7zxR+k3mvwYd3MV/VHL6aYboDa04Z9aSOZ8+7sxLjq6urUWs/0E0Mrhpq3IjPzaKTDwGl88Lty8AuogcqAKK2TQK2QwKU0kU6Nx7gkFzzXbpR8rHEKiZZKAXNysojGApxqgUGJHTCgmBo6mVBExHg1e6Qsp/MNgY8Ovbjpl1zLqLFzXtPcZq9JBXsQ0F2zx4plV1002yqNEL7TaKiwiqLoJUEwZqm9MmbStTJTntrSQnn/olcgDtAFz7DsCcY6dcZ99JznXnHmdbmcdJDjl8EH9kqcivsUl2yY+tvlpMuDw4smYGuSQ+Sgnp3nJ+vYw6thObJ3vw7U234oFvPogdMeZ46xK0dR6BWdXtiPrCCFCfFhJ7MXzXD7D2IyUO/9l0KBb+I5LTTzNUl01DsNaFN89avOiaU89/XZ0WGg3vvhfN4VG0RLII0SJNDQ/TeuXhCUXoEhJMfgJJ33gzYCPQqDpdAcZsVUSUy4tcMkVAjiBYF0PAP4WA4hoJi4S+UshEAk1lqnSNKsFWec0h9UTnCRTNLmYTFJxRJq31o0DpjWU9G3OxWV6Cy0eQaZnUAetS2Q7tq22iSsF2qFI6nPPOPU5e7TvAONT+4fIrKZ+TKs87eZ3kkPrtAIvxld4Kz+SxM53GHRvvx+8TQxideQZOa56Pk2ixTo60otr0QWWKdC9pch8djwk86o7gSbr8dnYKMzjkCz1+1JBXfiqoQi6LQZa/MrEHdw7vwC46LYXINNQGCN34foz84KfY+q3SPOgz0j8LwP6IPjwdrVZT6D9mH3X+v514/pW+XCqGgR0r4U5tQTi/Hy3VjHUKGcZaMROTuf0BuNy0auSwebgkzlHCLa+Pvj5BSNVZyBWQm9JbvePwheLwe2IIVjGrhMRxnbSve50koXGSBMABVDkJRHmCyFPL7AKKSPdVbpVX9zuk846wOnUeihwBVnLyOUnkbB2qvO4IrQMIpz4nOeU5x5X36ZqTdOy4kk4eJznk8Kk8KZJIwk6ksZHK5N70Xtz9+NdwzxWlhwCGftiF6ctfjdc0H4lXV0/DfPNcT+U7/NKxLLnDM9XltEf7yqexoMIa245R6tTNdEdzHPZG3qKP8fVlU3hscC0e+dkXcdfnS0/0DklOlf+UdPVcnNjQuegLR571uuNmLz2TLsQYhvZvwETfY6jz9CKKITRWe2HlMkiPTdBTZFTm9cLl8cAdDNGN9MHy+HjMPEocAVm5Qt5GJjkFr38coVpaNkwyCGCcJgGpFCiRMwIabCdpcLUtA0xLjxRvyBpR65aEwLlfpLyHIpXtlO/k171Kosr9yvIqrztUmdfZV9J9lfvOsbOv5AiuUiWwDt6KlMehCl5oCj6VtQrpvLV3fLR4z6aVuPGSh5/x9X7Xkx/AlW0r8F91C9Bs3EVRZfnPRqpfYFRSO5TET5VBN31kO/rTCfxk4En84tYvYd21T/XiAOmWf1paEMSUVZhocrkDxzVMW+ixPBFEa1tR07IAk5kIpopBZKn+0oU86tqaEIyGkaNrWMikYRXoKmbk/5Hnmlos5mHneU5Ly+0CvF4Pz9cgPVmFbDqAojuIfM5iyhGcNlyagnYGyxl0Z1+pLIiyfvrRg/wED+mQ6LeRZQ3NcijlEVgrkyOwzFOYKt2nH8fQLKOxomqyYjBtnaRj3etY2cMlp+zKfW2ddHCeQyXV4+wrr9rlkPokoZZFpoVRlgzblg00oNg8D7nqRcVs9bL9VctO27bwpacHP3D5/GVvX1E1+6ppserXb0unvpV9ymX7aiPCHUtxJOOqFcEm1Jh6n41Uv5NE5XHQR3em9iIV34v7czHsS/ch6nEhFJmNKIfmxMFtGE7k8cCt/aZHTyOnqH9Wst4yExe2d83+3LFnv2Fux/zTUKDt18/y+AI+5DIJDOxdz3hrJ+rDE/BkelEXthF2FZAZHkUmxujarQ/ay6rRjdTH+8wblRwZ/jfMpXvp8vpRKLiQT8e4H0egNgu3Nw2PnUQgVCz9EINIEqVBdYRORTmJqlDvben9K33URu+V6V0vkd4oNgt5ndFkXvPeGUmfO9O+T5bPnGBS+c7WqUv3qh6nnMryRE6+yntEznFlckDm1OH0S8fPUq/0Ez1tFPTCWXUjCpp3j3YgOG0mvNXshH7tQz+fkmM8PJZAYmg8kZ/K7HT7Ao8Vc9ktU9u27Bq896E+11yc3LIM722chenm61xOfc72mcjpt/JyXzHt5B7E9jyIH+xdh4dbFiI8Yzm6AnWoKyaQ2vEQbj/uK7iLWdW7p5FT1D8tvfeomiV+t/eT844686Kjz/k3ctNdskLkrssAjZYnn0Zf91oK+A400+VzJfcgYMdK7mM8hsTwCAehaICm0SiBzU/Bd/OQo2M+YMGkL9p4ghQij51jmf7QFII1GcvtzsAqpuDzZs07XMpmBtcZLkcoNFoCFi2S3sMyU/W8pu92mIfPIh0zn9401kuo5vuGTlmVZWrrnBOpbEcaJPCiSulw8om07xxXbitTpbI4uB8itVeJ1+gQIFt026iqtdxVNSi4qlEMtMA/bQYC+gywZjOSKRQm48iOxTSpC29dI3xtHUCE1+mumzYPDWFy577h+PZN22z7kdkdp+VbDlhmp3+VbRBV9tEhp23qg5KIx8k+TE0M4NZsDNf/4F24jy6h/IlnJBXzT02vOu7EwuTYvgX+cPTEjvnHwRuMmplC/ZyrTcdfD54VCNW1dKJu2pGIZ+owMFpEzlONTNGNicQUBTmAcCQAt56V5bK83zYgLfBeM66ycrJsBJtFn8/jc1mBcMhyeWutbLoWyckwUgk/qwtYRUby2TStnb5B4RJoeT/TAaGnwMhieSlTUvIm0aLpTWOB02yp6PXjc8YtlIBVgsnZViZR5XlHsHRO9ztlaOtcOzgdfK2yPDFB7RcLuJHxSRcsO2OFi9loE3JV7XYm0mWhaZHl71yCUNds+KrCcBUyTPTP6CfaqQzd40mkegeRGRxDdpSyzfHxVlWxQI5Rlg0IhBFo7wgHQ57p1tSWiL+OrrwqdEhtUBysVMnTijzSg6lxZOIDiNNYBl3kp2k/i/fWkL3TsJh8vWTJWeh62/HwnzSByRv6zRLmQ9I/PcDmJ3YjmcksiDa0njFj8Qp3qKqRTKZg0wwoGe6S63k9HKHvEorUoaXrKFqeBegbcWGYrHWFGpAqeDGZpiUKBxFtqIVX3wjQA2qSARz3bT31panRRIn5MDtjNb3y6PXJUkYtuBqQnSLgJsLIZkK8EqJrGaCl8prfe87nCHrzkIv/JRxqnkjCfLgk4akUMoecew8mJ79SZRmVZVUeO9tKKreNbDRyn8npER37Eayzc1VNdraqHdnIDDtXPdd2TVtqB2cvdlV1zbSCDVF4tDqYfMzRUqX3DTDuzMCjZ5H0LCxPAL7GZgSaW6iryDkqPl9zG8/TTJtfiShVXLA9SI5PIpfcZ5SPM4zkYXFqwDWYm/JsTI8XxxhPuWg3w+aXd9QPtZksHt+Jwc134PpwFR7PsvpCCg2+2jJWiGV/A9zR6QQacEHDfDS9ag4mrRx61xwiBvunB9iLauGZsnBUbVP7mV1LTvKEqppKABO3lcqjo7+yQEVat6x+II6sq2+dhbZZy+midGE4GcFoOoxiuIXWrQqTWYLS70OougpeP2M0SZssnJIeqtAvKmjFiH5IWFNklFKBxuN10xKF6NpVsR11yEzVICULN0nLlvIRZH7k8gGzzaZ9SKfcyKUoVFkmCrM08AGBd5ovuVPSaCtJeytV7jsaXecq81YmpxySPF+Jk+qTy6a6jSEpMnalqi9E25GvnYlsbReyNXORq11s281H2O6OIxGYudgV6ZzjCre3uAKRIIWcaNH7JCmmZA5FJjtTwFT3flqrCQTbZsIVqYcVrIIrUM1tNXxN0xBgXGb5iQ75wVJoepWaAe1kooCe3YyT+wZQ2x43MajaGeux+jbeHPz6jjtnfGFo08QDubi9kYAaYduj9OjrNFsolrkseuADuGf+B3DtihjW0kEZo9teoFff7ONwGmFgXwPNcNe0YVk+hsWBHjxww64/fiht5Oafmd4/D9GkjffOWnLitae//MOI1s+gW0jhz9NN1KwggWEeMMu9o1AZ15H3iXESXv02scVYzev3ExwS+Bh6dq3HeN+TqKnKo7WR4MoMIRcboGcyhaqQm34HS0ilaJmoUmXVNPXv85tpf5fiNlM687AC1WWkWYdMRcpioSD3VW5oAXk7S92esbyeHOsvMPbS9zcIf7/aRcWgNyxpKc17I8ZfEgrlAhPodp4FqTa7hENTT6kuyTxLYh5P0XJ7aCw8WgtmWx6fbbt97LbPslSJi/6uy8t8BH8xgIIVohVvhLt+Gjx1TfBGw6UH3frWnD76kUuyCXT7NENjkMm25LQMLYN8LIbc+Dh5leBlAo3mz9fYguiCpXBVM9bSy3ia4DDfiWOLSwNgQKU+TQyNYHRgCmP7k5ja+QTmzd2O5lm7jXHT15In91rd2+4Kf3bDo1/4wVvWvIUNMORa9Rq8fNbZ+M/6+ZgvrAqMY7sxsPE2fOa0b+M6ZfpcFWa9+AN4U9MSnBEM49hwKxvAqrND0EeHHnnyD3jni2/C46bEChJf/6npnR2Y5av1Xbvo+AteteKC98LjDxNcsjQElRLBJZBJ8CR7pa1iqdL9Iu2bOIs75neLA4zHKFUC6sRIL0Z6NtH69KO6qoC6qiJc6RHk6OT7XBlUBejo09n3GKku1SVgqw3yV3jG1KlK9PxNz930cFsPts3KY5LaKX9M7qNNF9RyU8kSsNraZnWy7qU08D/hqRtYdIa1lX6dUjLq5h/qCcs8ciAQiSIaVt0fzOu1AcsfKsIfKVqBiO0KhNwuv9/j8ofcHn/A5QnoWWCp/yrbvHadJYi01dudNBG2YtMMFUp6CsVUAvlU0ljw4lTSrPGUsjDEPhQYc7lDEYRnzYG/pR1WgAGn3twUUsnf0qvaVAD0BKYm4pign55KehCfdGFywINaBqOt1s/RMOu+0vpEFc3b7Biw9/7A6icfOe61F/5qpT53auhHSxFedh4+PeccvCuo15A0zuxK36PYf+ePcMnrH8Qak5F0wwk45pjL8er6xehkmb7JPdiz8Q788rxfYiUv686nUWmE/knpGorccCde2jZr/mdXnH/VrJlHnM2BpnsiEAlYFFwNvAGbARlvEg4k8GIdBdEwUMJvBFMWQ/sS5hLY9BBaM5E+zXTx+nDfDuzbuhrx0V2oqwaaaiwErSkUpoaRTY4RaHmE/DwnV5FWx5LqlaZXmyTAFq2dP8ANVS2BxrO0CLQCeg5XVgRqk2YwzSMEAs0diMATiZr7zL3mV8I9pn0GXcxrHpTznKX40Exjili2+qUn5HR3TV7DA8ME7gjY5X0lgUSWh26vJTc4mTRA0mJpW3ylWywwFdICFxOtuJIsmIs8UmwV7JgJL+MsLUMzCyf16ENtYsV53p8YjxFUSbrJes4Y5X4BfTuGkU/XYNq8k1DNmCw32Qt76HfwWjfl/KEtiaoquItFy8pMeXcMbYj8au+GM75+7o03HpgBvPM1qG/uwn8vPBtvNB9zVdfIgrFNGL7n+3jF5bcf8tsdWlwTHqdhLB8fkox8/IOS+iZWHZbe0o459dMar1l0yuUvP/acN7i91HzUnybOKrlgtGQUGLmLxrKwNONlGUGXFtVuiYXmFP/8EcBkFiTo2vK8h0Lj1dpGWqM8NXp8rB9jPdsw2r8D2cQgwSUrZyHgSTMe0cLjMQrjFCy6WPpNrSCtRZBBQTASho/Bv8tYMwk+21e2AiXZLx0bUPK6RffKgIjCqvbwxrJFLCdZvfK+6QyJ5sxMyFgEVy5XYJjDutQI1SciXwwAZTlVt+ojv2wTDBIQ8Ulk9ayQ103/VR4tncp006WmFWTZbBe3YNnmA/esuyDbmskjNZVCIpbiPq0sgx+XN4rEWBoj+8eRjrkRCnegurHTvE3LSukx6Im6RUNbjVQ6nV9/+7d2ZLZ+45ZTz8RkJumxRnZNv/+UH3Y/VGr8U3T95YjMmYU3dRyFD9XPRpP0xkQ/deE63PD77+Pa93eDjuCfRyVO/uOThQ/NbkACVchU9+Nba5KviWJu88zQ2+eueMkbj33Rm8I+DsoY3bbahg5EPCHk6dIY60XtK3fNCKu0tSlNP+bsoYHQcy7KFa2HAZoApo0AVQaaEX4Kl4sXGNY8DfJ6dpZOjCEUqUGkvoV5WV4xixRBNdq/G0O92zA2wEA/GYOfgKuKuOlm+hEN07oZOSeI8nSvclrpT0AqtqEFNO6ej64q63OzHcKTmxbRTQH2eNluAxRas2CQQkshl4UyoGO55pfuNENn8x4vJscm0LdnEIkEAcS4qaYxTEGmxWHexvZGJOiiBaMh1LbUw6N7FR86fDLKpQxY8YEpm0jQCk0QsOQr67CLpVjP9kgBsD0uP8+76VLnER9OYHjfCGKjWdbRgeaZR6CmqYPF0n2lcspR8WicNDbGPSd49ZaDj8pnYM+6xO+/+b5bbl/Ze/Xq0ofinpFufTFq2+fhldNPwmlFFwp778HDx1yHb/ESUfvnk4b8H5+uv9xdvW7NhTWh9CVhT2bzjJWFfSsSdZdPX3T8xYtPugzNrQuwpX8dfr37VsybfgwunnEu7ZjiMIKKt0tgnG8LClFZDmosEcdkPI6aqmo01jWYfAXFGhIaCrUBmgBWFq4SAFWAiLl5rCXbI33b4CZg86xLcVu0oR2hKr3AFIQ3xEQwuIkmGUw9Y8vQtZqaHKOQDiM+PmSefGamxpAjwCw7C487S/C56F35aCmpzQUuD8umWrYIaH221LiVpj3lpPYSCFmtS7LT6Fo4A9H6WvTvG8DmNbsxMuhDtHEukrERKoMspmJTGOzegqZ2WhVPDWqayYPpDfTkCmjrbEFtswIfh1Q++0fLNrBvEPEJzcTq0UOefckTSAXkMgRZkf30RAnwOoKpEf5gNflDpUHX0sO4c2piiMooRsvdQN5ESgpP/TBdKYFLisMfpT/Ifm997HeTd337w/+bSeWu/cpOsyDsb0IHhvzvjt7V2Ty9eWrx7MZkVcBrZcdTVj6e86UHJr2JkaHoGLYtH8KdP9GnVUi2a+Z/db5xWdvIZ6rC2frYmjZcVvVKnLLiVcb9i03FcVfsfvxs8Duoz9biqqY3YSEFyltdR6Ve0sATsQns791HTZ7A2DiL796Bbbt3YtaMmVi++EhEI1WoZ/762lruR+CVO0ZNa4DB+yUE+iX+ksBJsOUueQiCAAb3bMS2x36LQLiKccRyRGrbKGh0AfWJXt0rgAoEAqxiJ5br9vCc3C0ea/bSfJqbVk3NFSl0y9Kty1ARpNi/dIxbumwZpdQUsoqFNOnAWEkP1j28MZ1MYOvDv8PCo6pw7DnH4Nbv/hb+6qNxzps+iuqmaYzDWGa6CI/fhXV/uAXbH34IR7zoIgIkg/1bnsT2h36NJSe34oRLTqMbGy65kCK6gCM9Pbj/lw+hcc5LsPzCN5iwTm00n+5mmbnyrKpitjyBnopPoHfH44gN70eAYJvgVnmmzz+R1rKLioxlkzcOwMQbKaJgdTXbOI5Hf/+t3fdc/6MP/7APvyg14m9Df78A+0DnkrbqzNUz6lIvm9GU9bvyRa22Hk8V3T0ey7Mt5HOvH57C9gd3R7bldnemlyzf/ubjO0feNr0hE9w7ugQnuD6Ci6tPw6aRrVg5eT822L+EFdpE37sdS/vOwWVzzkT19Pl0k/xGU+7evwe33n0b7n30fjy5dVO5EU/RNAbXy+YvwYLZc9He1IpIOAI/NWqY22pq1SDjpVA4RM3MRFcqIPeMAiE308OYzEuLJRcvmZggAOLEoJtCWmPqNrODiqmUOGSSK0kW9TYtj4RLkxRyAZnKMVbJTZXlNFg2I63bdCx8O8ciGl2FMGYuYeuqO3HXdz6KadN9GB21cOqr/hPt846mcpAp1NsD5AcLNI+cCBIt19IlAea2r30S6dGHcfLlp6Oho50XiSBVwn5ueWgt+rotLDj9DWiaOZ/WSC63XPCyG57NEVgZs5g6n1aii06rl01SGVAheLwB1hE0XkKRjTWegWm7Gi/FxaqosPx0D8cHt+OhW770wOO/efSqn2fNjyP9zYis+TulhyaG4q1HPFoIxzKtkUzj9Npszay2bHhRe6Z5fnt6YVNj8oyCC5eHUDy+pTmxbEZN8ozpdckmfcu9dywMK9eBoK+IuxK/wjr3d7CwY7+JV5A/ARfOeye6mudQPjIUYw4cB7OlsRlL5i5i7JBDghahOlptYp10lnk4wLKCO/buwqonHsMdD96N395zG26+81asfPRBrN20Duu2PonN27dg685tGJ0Yw5xZcxAg0FS+YjPNXmoGRRMgwaoa+MNRgoXWyiQvLZXAU7JYmjAoo8wQIaY/JUCZJNCZs4aMDGqCUZN+TPSuDqTSoyjGXARxnvFQFZVDMp5C95ZBLDjtUsw+7hzGVlH6AKWJEMLT1KX7zOMslcn75Ql0P34frMIAZiyaSTcvWrrI9iv/poeeJACmY8bSU2llqUx40lgeJYP4ElAUs3qoMKQTSm6grDLRqzpl8kgmrnX6z3sOgMyUB7rdOwrbH7/z8f3dkz/ZRqNbyvi3oXIr/87pLYuWLVkw/Ipl7Ynjq4OF+QFfsak6kAPjfNNDLSfUjxro6Xss78HeeDMKxRpEo71or9OnAhgFx10YHFyCI+034qL605G3M4xaKAYaNAk0SUKuwY/T7drXvx9PbtuMjTu2YHCEsVAyicnEJMYnJjBBNyydYfygQT8EtTa34gsf/zzOOv1sWrJASbg1jc1rJTeQDTfCIgslK1SaIDFCpw5JqCS8ZeHSdZPfTCqULJcRQpEpRzOaupfEP4WCXeB9hIXldbl1synK/FFevY0tqyTMa2Luqcmd0uaPiPfIgq264TsY3v5bnHDxsWib22UsWGx0nJ5FGhvvX8vaFuLI896K6sYmzZcQlLYBZkGWjmAqpDPYt3c3enr2wcU6a0JR1ND1NlZOYDONdIj7+k+t4ZzWIxGXx8KeTfcm77v+cz+494n4e9aYUf/b0eFY9vdDR1/lxWl31bZVp2t9HqwIBQtvnt80dcKC5qQVClII2UNHULQqScpSM3CKVbSIVl/FHUlFEB87AscWX4uLGk5EpjiFnFS0IQmoZIh/KMDOzKDcMS+lKqBpZh7H4jHs2teNJ2mltndvx/D4KJIEXZrCpRkzQoHyluf5EQyNDJvJkfe99d8xZ84cVFGIZnTMQIjuo2TZ1Keay/WVXD5ZpvJWwFMG5TL/yzeYbam95QzaoXBmkJwYNLGSS26e29LEd85NU0KhJcQsWpzakqX4M8kbtLDl/ruw+c6v4qgXzcPcE45GrH8Ia25fzRiQ4+CuxYxl56JlwQns/zjSU1MmTtUysQxjq/jkBIYHB/C7O3+Pux+6D2Fa8qMXLcMlZ70E87vmmMcjxkWuAFlJsXBHp7gVwLRCZee628fu+emn//e6rfY1vMLK/3bkjMLfH314emuTP79wejS7OOzPnxwOZE5qb8g2t9cUECJwtNBBHo3Gg3Jtvq5klD6TAKcJMy2AGCfo9o91Yqn3XJwUPQpWtgZN7kZUewIcKoLMjGyJTcbtknBrS6HXZINAJy6aWIoD7KM7pwkDj0DBf9S9Zspbz6MS6STW0F189InV6N6/G4PDA3DTVCxasAj/duVb0dHeYRYVq6GqR6A0DVZJpu4SwMyzNQFddQuAAp6a6ADP/CmRhDCdnMDutffSio8jGIkgEKlm/BQy7c9lk8zjQXPXUvhC+vron0dur4XJof1Y+f2PoWO+F8svPA3r7ngQA/v8OOLF70TbnC5MxYp48P6V+M73voGdu3agqaGR/PJhimDbsWs7evpLXy0X75rokk9vnYZzTjwNF5/5YoR8HI+8jJGsdqlfxh1WX8VfXtFxkX7rjiduG115/X9/5Uubi58wN/wxOQw6cG0CqOVodvg9qCU/Qwye9LxCcpMoFAvDoRx2kNvlSbPnTk+NxN8b/cesc9uqUm85pmlsVmd1Ppj1NzYXAuGo25OnsBfIbGk7Cng6R07FUBdOmYUBCuYnJikMdBOrPe0EYxI51zCGCyPYTi77p5bgTP8FODJ4DJr9zUZWBY4DjNKg6p8BGPc9FG4j5ErKYK6akTPum84QHKUYyotQNIJwVZTBuB6uApPjCSTpGkWCEeOKKfDPM65LjA/CYkzkpib3ePwGDCVpKLlxpm4lAc60QeAT0LQtDyyvi5RfysZZ9KrJBD3bM8/ENLNB51Px1NNdsD+d/GELj970fYztvROtc2rQs3UMHUsvweLTrkA8nsTvb7sFv/3db7HhyfVIaMpdX+aiMvJzYOpr69He1g4flZSfbTr9hFNx6vITGdMVEdNzs2zpNSB1zAGX3BEpItkoffGr9Nwyg50b7pp66Ddf/t4X1iX/nc0qBW6HoZ5otL4uHl9Eq/5iln2hz23NN6tySqwTu5HJF7upJb9WyOOX9J4P/u2CZ6QDcvN3S2d9sBqXH3cp2urfAX/xSBQSHJQUXLZiGrpH8QnMSt2Ml7TeiY7GkiXbPWohMXEZLqj/MOoIxsdHHsFQ7gkEQ9thu/di3WgcgeQp+LfmN2N2uJVupABb5rgQx3JLFqU8wNovC7xxIY1lKecTi3Wo62WQuagmZe30pSpNZJiyy1pYK0ayU5PYs/4B83wsWNNExRBiPbrXD7++omNwoPK1I/CWgSaQeTwGcDrnxHKlNjtU3nduN3Rg5/9EHj8V12APNtzxQ/RtfRSdR70IC09/Oeqa6rF9+x787Bc/wZq1qzFv7jycevJp6JzRiXAwjGg4itrqGjPJVMgVzTR9IjZJixdDnspHn8nTcjXTFfXR8JKJjE1OjmKKyigYquOx20yE9HavtR/9wzfuWPNI95t+lzo0IAZnzGipGhhYXHTjPE829waGDTWGJ6rEYUeZVWZbsDGVLV43XMA1naWfrnhO5BTx90k/29KG+ppL0Fj9DtQG5x/wttWrkuwZ/RXZ/ROcNPFxLG/YRVcDGGU8tmN4ERb734BL2pcpGmGQFkIh48POqX48GLsXI/n9OLXqDJzfcALS+igDMVCKfVio/pcFt+SulCqVQJcsG/dlVbRvhL0k8AaAmhXUKhACzVgcgatUpClDz8oESo/bokuUxsTAfgrtPsYs1PjhejTNXGryaWrbBP7U6nJPjWliQ/SA2tLCXtbHSo0g6rxp71+ayAsX281qWW/pWF6dwKHndmwa21U6r8X1Oc1CEjxajSFQaapeYNKkh7Nv+sjkMFqTGgWa2xyD6mwqgd7tqzE+sAeLVlyKQKje5M9MjWLLo7/qe+LBX/y/G5/Mf6OnvBqDJXhTxx/fltu3b6FrcuIyfz79Wq++1K8xcOgwbOK9djZnb0pki29sAB4rn35W+itw/S9A39zagM7o0QgHrkJ9+GI0+F3mq0GakHVARo6Y3iluTydQs/cXWB7/XywKbkLUncX2MQ/W9DH2COaIzVo0B+Zhcfg4zA8tQYOrAx67BgErxORirEYBKK+vM4IqiyXQONZL1bG+XGaKQpFFqLqRwOFZ5hXAPLJaPoJKwKLVMgBj0sAabawCDgZAWaBK5ZS6Ive2oAfDFFitlyxSECcmxtHb04O+/h4zmdLY2Ii6ugY0cKuPqvoDfgNmNsOEkirWKb5y36m+3KUDpF3FqiUZL9/wrOQUcJj8pm668LTW6kOe7p8BlEnZp5SHknGby5Mb/J9NxxEb6cHE8D6M9e2CLxDBnKPPNcpHD6rVGT3KiMcGsemRX3dP9e39xvTe/fcd03lMEcuXL/Zm01cEnlhzXmTNGgv795aaWtHfwxGbQV1gP5HPFd8cAZ4on35Weg5Fv0Domut9OO74JoQxFwXvq9EYuQJtWi5AUi8ErAT/xKgyNRj6weIApYqhjvnslhbL7FyLpn3fxQrf/Wi1+rF9pIjRXC1O7gigvTqO8WIvxrJFxFNhNNmn4YSal2CGrwv+Qg2qihG4itS25S/NCCSyRgKKwKbRH+/fhZF9m1HXNh9ef6Q0M6fV7AKUHiozv0cAY1L8Y9y5Msj+CGCHojISJGxmmp6jvmffTvyUrtd999+LJzc+iSxjkUXzFxsXbMmSpairr0GIblgNY5xgIGBWfciVNBMxrN+rKVUyUIKsSYQM709OkReT+pU8C+FQxEw41OndLs3FPws9zVJyV4cyrk8HJ9uvxdRSEgTTAXAxNtQnGnTOgMoAjCAkwkv9pfsoi0fr5WZcqpUvqk+zo3IN2YWSEuH9Xt4bpNWMj3ZjbO3KQtv0+RP+c86tDyxaCH8qheBXvwT3Rz5Ssqiy8s9EKpfsSeeKdxXy9uujpd/ofE70HEb1L0iahfj4DV7EbDfGkpSWPXk0LbLREvGgvYlSHwohGqiCR7+ZgQV02F9KYJ2DaSHz+pQBlbaS+QQtzHgCiOvtAXaruhaopa5h4G0ARg1sPurFLDUDO3HC0M1oy65C0dWA0xouQ503gFWTN8H2P87gex+z9mKCRcam6jHH81KcED4b1YVmVFtV8BEQmmEsLVMiUGgh5KYpPhjr34mNK69HdWMHZi4+FQGCzB+KllxFAUpA49bcx/0SwNjG5wKwCpIFiCUmMTTUR3cpg7179uPr3/oa7n/wPmPJDiYv29ja0mYsXCgUNitN6mrraOnqzLU0Y52xsXHs278Pu3fvItC0BlD3tOA1r3o9Lr3kct7bfBBQnk6lCZqUAY6RyGya4MghEKmFV8u+zHgRXLJeBEDpGVjJFdQ7YLJeBwDGa8qjmLRkzQxKy/WX+SVgkJdaJ2rRelmTk3AnYvCMjSCwcwv86UlkLrkIqeOOg00QBqemUM26A737Yf3gu8DNv6ECfg7KTVXrSU+u+Mts3n4XJevvJAb7+hMz0RY9npF7A32yHCy/PhWepx9QhWxhGqP8eQj4jkLQPwf1dQwweI/AIq0jEmgErhT/MCA24OJgGZ86UgWqXW55g+6jR2bmk2jl2sdT+KS7gCurPBjhgCTpdrgLLgIngEkO7qqJx7EufSMC1Y8iHO5Fli7lYIygmDwfZ0VegS7fPFR5QyyMA05wlOKrUjwlK6UlPVrupFdRdFzb2mncNFkOt2IzbmX9Su6l3EAzgIZYYnnvmUldnIyP4Zvf/AZuve1W9Pf3GfdRayVTmbTR9H8ORaNRnHjCybjqjW9FRO+QsY2zZs1BY32T6d/hyFgSuuITgwRncsKAKzZE3tFazFx2ChpmLCKQZLFKVkvtKxrLRWBpX4Ay1wQ8x4qVuKFZ3JKLWE4EnItKxU1Qubl1pZLw7+tGYPUqhNY/Dt9I6c39dGsT4uecBXvuPEQIrkD3TrjXracns6vE8KD8ZpO1hAQl57hyyzoLRTudzuLrcdv+z9Y/Ybr+bwuw7649D/NnfAC1VSejVpLHc4qjlAQe00n+cTSMwwSRrskn4EBgKonoWAxeauEENVJWvwKuOXlqaMZpJYDpqYbkg9kbRpP4QDKOt4VoBXiPHnRqkDWgEpSgN0i3L4TVE9txb/wnCDbeh2j1HvOeUvdANRpTr8MlzVeg2dtCUFrI8/yBeIxgK80keszsnx7eFlw2cpYegVJ42PCiRQ3OJmo9nZ6D6fULj4v55bIJpCqKTRU53TSyZY6eItNW4pwyivXrn6CLuAHbtm3FXsYWw0NDZsVJmn3L031iE2k1ZWldRli1pi9PSyfQ58nDZGoKmXQa559/IV77mtdiVtc8NNQ1IhDwmPhLnyl4dhIQMgZoWkSs5V5atKzJDD0aMO/WMWlCw5kd1PtjmtTIa+IinUSW46LJJH+4mkrJD4vgcU2MwWIei+10ZVJwUZH6evYi+ORaBDetg5eWV5Qn04pei/wtcc/DTnv0dS6HpGSNR8zrlTLlkG6TlRXpNuOWchsKcuytVGoy+cUnbftTJ/wJr7BUFv+3odd9sQbnn/c+NHjfhLqGFvMxd0e6RAePq1qslLfpDqRRF09ibs84ztgwbDfE0vjdwmrr3jnVyOmbq9EawxzDWIUP5RAiRAv2Nmr6/wiVnjklE0kOLt0ZaU0Kn6yKrJJf7yi5/HhscjPuSn8Xtc0PoDo0jhhdzf6h5Ti39n04vna53mYy7zapXXqu43F7kaQhjhXjHPAUpuwERrKjGEmPMkScRLqQ5B1FGmIPwRxC2BdFjS9CbziCal8tItx3WX6yIQiPFUTAwzwEvQCoL/qq+yXAlcAnWeElk8z365WBVGDcOTE5QQBmqUQKBEuQFirImgtmKVeS/NOi4hTB1b1nF554Yq2J48KRMJYvX4ETjjseHdM6Wa401MEDcTgS90q5zScXCOQCESoQF8tu4FOTGaUYK5dJIhkbxljvdgwxhtVq+c4lZ8BN99qz4XHUffcrCG3eACtLsGWkecskT4bKVIuPdVbJnGIyjdC3TxwgiSq7oNMVl8w1HVcAzI5WId81B4VFi2C7XencPfd/r2/Hjv9Y8Azfoj+YKqv469Gphgd0yqnU93A/haNxylEfw/GvPgHzT/IEa6bB769BjhKToVXQ78ppQYWX0hTMFRGmq1FNUMzZOYpXPD6Eiydi8PmIymQGd1bb+I8V07B2flMpDmP8Y6RSoFVSj1NZXMT45VO+DJrZhHh8ymhUuSzy9w135fIRZJpeDlPgpyjRvxn9Hba7voHmml3mF+v3jXbhxMCHcH7LGfCyDkEzy/hjMDeIrVPr8If+WzCGRzGjegqt0QCq9d0+Cqueb+mfxrRgF3hPErHsBEbTOYzS+SD+kc5VwWvRgw4txIL6JVjUtBBNEcZPrmreGYbPHaaHE2bbCELySIA7mGTheMkkzcOk2eiRqXFU+6NUHt6nyZ6u81RZOoFMokC+JBifBU2M9ieRQb8mMWhzyU8DKikwgYoWyxgGKiLTMAJQVitHyxQIMb4N6T0wWrT0FC0/x2BkCJEbf2TX/PYX8CYmS+g1zwBKpG4bpcjOSEbMdQFLYy03QXQwb0wZpV1zTftOHrPliZZpyL75zRi/6q3IBIPwx+PZ4HXX3Ywbb3x79datoybvcyCnmr8urQB9Nyw3UuavXYrGhgtRU3sUXAU/ckn7ZM851osaLsFkayt2V1HDcvS9NPctsRwW9mVwdH8SS2KTiLoZc9VNIds0hWIoDXd/FLHeKH7YVouvLJ+JPZ3NhDFxbJYxVHSVmnUWA+IP07JcFGb4lkhRi+s9JMYuHHANmFw3L++TcGlCwuejq8fm3j26CrclPoP5LVsN83aPtWNF6BpcNv0CJPJTBNXd+M3Q/8Ps5h1YWN+KkHc6AVBjZr1MnCZB4I1GGCQIVJlFK4V0cZwA6EGG4MznaWOIc1knuVcZurWT3I7TcsbTtKqYg5bwEsyrOwbz645iPYvQEKj/IznKFXPIsT+ZYhZTuRieHNmGW7fdj/csv5L3dZZcz3LeP6ZSOzUhoY5Kso2Lam6o4OWhSHnIQ/FRAAO9BEwxRtb7Z1JiI6MoJFOw6cLbTS2w9bUoKia56EJfaXaxFIvJMy1OTuQCt9+C2t//2usf7oVbZalcw0gm4/GYRj7VNG1NO8zR08lRtCInj5OPbda7OMWLL0Xmq19HjK5thkrB7XYXoj/+8UPYvv1N1d/85o5y7melp1TBX5N6aLN6sBMz0Yq26ZeiofE4sjFsbLwH1pJsA96bmIlXUE9csX8Sr9wfw8t7knjJaBbHUbt1eIrwh2gtFndj/FXfw8Rl30H8xDuRm78RdbsX4cTNbegkaHoCXoz7mE9238uuKkgXYwm2cf2WMX3+2a4BxO3d2Jvdiz05bvN7MFDsw4Q1gpRrEllXEhk7hRjBo1hrXnQ+6t1LcP/YGjRFx1ATTGBvehhez1LsSO3EDX1X48w5PWiPzGL4NwfhYBM1cwDegA2Pn0rAT/PEbdHH5CGgPSyXdRQtrUTOEYQZ2C4KG5sndkjmJA+Kx+vp9bZG82gIj6A21I2B1Frcvn0H6gNdmNswk10zkmbIYpy3bmgLfrfrTty4/XZcfe+n8cMnfgi3L4w3LL0YEW/ElP2MRGHLZmLIpkaRS03QsiTZPj1akJlzJPQwZBQaY6DhfgTDFvztDfBZefjzSQR+/QuE3v8uuO68HYXGJtgzu2AFAiY+1ERK6YE991mCRcDZbq87tewY19Q5F1j56gZYMcZpvK46LCoQzSIaoAklUghyLypjRnPtICpnP+ASOqS8BK+1bz+sgV7ka2rN5+QKkxOWe/OWfL67e/Xnt259zgA7RM1/JZIVq646Cy7/LIQiF9LSHI1AkCbDQqurER9Ono1XuZeiVpMVaqbRVhIgcoSymA/3YvLcHyN14h2wgtSGlMjwQ+eh6qbXwb27nfFWEUMRF37SEsZNC6qxpy2K8eowUlrKYcDG4ka6sbDnWqzw/whRVuMsgBDf6YnqW5hIsK5Ekm5mthMzvStwUt1JaPJ34K7xu9Drvg5dtXGM8Pr24eONS7Sg7U60V3kZ+rUhEmyHn9q5YKeRyieQyCbYhRQtSgGTKYuaUW6UXuW34SO4qr167Z9am+UYN4qJ8mNkRm0SC8aSXuwYm4c51a/Aaxa/Fkc1TzP5MhKqCnLTOt649Q685+6PYIRxH2QlGBce03AkbnzJl9AabkH+WRAma5sY68PAznVIjA+YRw+tc4+CPywH5FmIig0jI3D99AfwMe5z1dNd/8EPgTv+ULout50gyNfVYerVb0TuitfAam03azvN9DzDAPNdFGeFh9xMeh4FehT6eV/38CDCD96D2lt+juCubUCAA6cZH8ZN5k1QgY6xJeipmIkwDWwlsXpDh2OBmJ7lRWq5AsUyG4ow5p8ayaazH6c0fK2c61npb2PBRLJiDRk3Ome9Ca3txyNa4zPT7KkUEv48VtOq2Ak3qvNBxmFpWpkkI8s0soWc+YEN70gDguuPgJWjANcwBqPlit78Knj3zAKaxznAboRTIRwfz+ON3TGcvm6C95Dh7jwCHFwfB9eteMbVhPbibnSG9jIu4RgRaEGOT4gCEvW7UB9kcZEMWmoHEahag7Wpm/HzfbdhOOWmO5lExD0ON12xoVQvLcoQju0gSLwEjY9uK2KIZ8cIil70TA7hwd2MsWhZa3wxVPsSqPJOMR5KIupLIejJmHhMMi/vR8DS+4UHYyCW8WAiHSQQA7yH8ZHbj7A7SmX+9KGUNTuqbQ49LzeeGNmClMVCJWME9znTT0VblDHqIfSrXEG9ImY+0sNjTzCCuo65BNaRqG2bBa8vZPIcTi4NSRNo1vahB+D5ypfg/t73YN30K2DXLg4crznCznFwcbx9j6yC67FVsFtaYLW1wUVrZr5+VWHNBCo111gsgs0OhpHvnG3cOX/3drgVClxyKXDtJ4D3vBd4xSuAeQuAoREDdMPQP+7u4UntrPPQjXUjS38+yXbSmkotxF5i4/bvav7gOdCfUuXzQ7PhR4s+YFEfRlO7GyN7j0QweDWqG5ZTbVhIEgTsjFm4pkFiAFKf9KDOVcsAOIpzk0fgHd4zMLOOGpFaH0kOVp7M19R8nFqH7pWJ8LSSQ4G0NHuM52SOqMFtmr99/gL2VoWxM+rDvdGtGJj+U6xovRdhD5lYvi1nu5DMuRFLexAjmPTV27pADkG6OT5CJ8mY6ImeKozEfJgbTmCi6MGoFcRLFowwbrMhL0plDNHiDE95MLsxi9YqxkRsBsOLkoDqj0aASTIppSk50I+JMPwwx5WSrK7ofr87iFShGjtHOrC09hW48ohXozHUYJR2JWnyYzw7gffe81+4ad/tFBSepIJ656LX40PL30LvoJYALt0k0MiDzrIBZqYzN4VELo44k5SaYkatcg95ImjwN6MmUEt8aP70oErVEYF58wZ4PvkxeG//PUtmHicGlrlVRWXAlJjB6+xcgXFu9iUXo/jWd8BecgTbJiXGGDKXZiyqry2XpvRl3VzM73b56HLT/e7egmj3RgTOPw/uTrqbVCLme4qqZ5xxxnVfpM2h0ZECP9iSHYqkqwJsXNR8KgiZJFVlqgg3LZo3V9yfz9lXNACPlDI/M5V7/VcjD+ZjKYOIK9DYdA6am2YjWu2Fh+o7k7aQy7mQzfoxlfCagRCTtBpKTMkk4Y+n8JH0BXh3wwWoqqkplSh1n09zkAQ24miK7lXQQiDip5DTHImfBJZ+haB3eBK/mdiAQXcM5/qWoitaj7vD63HDnO+gY+kGtBBckmlxxTwqYdLUtz7bp/09o35sHwigNZRBa4AoIMPHUx483Ftj5CRLVJ0/bxTVwRwSBH1Pwo/W6jym12YJtlK5IiNPzC8LdTCI1G2tOdR5XVK+QtGFgCfMMqqwZagOzf5L8eYj34Qj29pNt43uOFAILRDbqpc7p9JTjAND2D65B1fd+X6sm+qmx1NAuOjFV0/5BC6e9SJac7ngZC9BlMiPY+3gRvx400+wcfgRlsT76U4HWKDcWL9mdYs1OKfz1bhyCUFNkMmVfloH5BqufhieD10N76pVpQk/CbpDNdR+XV1Aexubyou9vcDO7XTlJtRR0+nii89H8d/fj1RbKyYSk5jS90v8VLhsgx6kpzMpjouXIK+m9Q7pB9DhrvKjanQUoU2bNSEB15w5sKZNM/dg2xbgox8C7rvPeDbmnJKosm0itVePc8Lc8XlQzBao86lQtcqfStVbKGZ9WfunQ7STc6m6zT3PQH9dgB0NLX8IIRLy0L8JYyrbTDXYCI+XXMrVMjCZhfbm89E+bR78VCGaHhYDjJ9EjcW/L5s8Gu+zzsBSxhAeSZIJVHI0dDnsTk/intwexGkCzvbMxrKqVgb1zEN3cGdsDJ/O/x7fr7qXiCFqKFjBYgguWh47Esfijj04YcYIwj66oG5aIHJGY2AUMiuWVTPPmXiub9KL3gkfWsI51PuySDOeWj9Yhe3jEZzWOYqmUBqjeS/1CN1RDwHPMtQNp0wDHibJpXrmDIL2JWNGaG1qZ1eUMWAdJjNdmBl+Ec7uvADHtM42MjIxlTYvcKrcIN22gGIs3cbCxxMj2Lh/M25bfSeOmLEYLzvlEmxgvPm+hz6F9bHN7EMacyKz8V8nfAgntR2HXCGLe/Y9iK+vu44WdzstW4Cg8hkL6CEDLFqkgh3C0qbz8bolr0cn+ZolTw9Mj5t/7AeHyyIA3Hf9Hp6fMd568AFajXhJQapj8ko++EHgfVeXFKdo107gE3TrfvZzahNqihkdwLvfA1x2OXD/SuTuuAOFk0+B99JL4a6tpcIpmBc0x8fHDdiK7K9meKurqlFVXY1ASCJG/vb0wH7kYViPPQLXwwT6tq1wTdGC0UmyqTFtP/PJ3TQPtjVAvEkC5ud+iC4pw4MCFWguwVhQ80+0mHoEp+ed/oLNwu23VhXwOw2pqfAw5IztX5+ughd30pkroN5ojASGsbD6VZg992pyrJ2WKUepFvc8DFrpCNNKUaD0E9QLU514V+wMnO6dZT4znUrl8dvMBnyx/h701JWUytEj0/ChyfNxgr8TezKj+GrgIfyiaS0FmwOtl8LEFw2oi1z1c7Bp4bzeUSzpYhw1I8Y4SUuNmMdiE9x0D8yUeombAlmRqBmk+ycBbybINBOtYjP0wzzMK92gpwPmCQGrcBit+x3lKZfPTHbRFfK7/FSYAUzl/Ogeq0U8dQTO73olLp13BsJEeJbtFhDMR0UpsP0TI6yLbhPNYE2oGm0NraYtG/dswHu//RE8ONZt2n5e57G47spPYnZTJzaMduMD938c+6e2UyNPoCnQiWtP+SjW9K3B73b8BD5Xlu4n2c0mKdjQ+1nSTzEK2rHTLsMZM0+n/NFtY50emnQv8yoGDNFllSX00XJ4grw/Eob1u1vh+ti18K7bxJi5PL+pDrc2A5cTPKefAQwMAD/4PvDo6pKLLw0kJmp4HOKpIgFU/Le3wf2Ja2FVVZkH55OTdGPTafPhICWBzACFJBAq5cjoIq95yDv3L6+HX/ezzenlJyN32lnwdO9A9CufYaRBuZLWkvXleBXZjhzbGqPIFdn3EJutkrlrxj7ssgt23r6zmLf/jTDdayo9DJVa9NclC5eT30PcrjSBootO40Jasdejpf4cREN6AD2A/pFB5NIRzJhxBOobGuCj9pMZEdAk7DYl2vhSzK2PbWSYivQVlM/4dVJHLD7D/Oql3EVb3OMNQoOkURpVD5qSCeZhfi1I1fS9PvgZjKG9egQz6ycwvzmOtkjGfDxHi+kdgKgIFZ3jObkPxlvVVq4Eiw5VsTk0LCo6RzdPv0CiiQm9GJgteAgmHy1UFYHTgTr/MnSEl2JR7SIsbe1CczRilP7q7Y/jB3/4EeKM/VqrW3HqkhWUhQA27HgSJy8+CXXU3GN0o+oZ1o7EhvCOn30Ka8f2kVfUWkTJZdOW4vOv/hiaqqcxhrIwkozh84//Lx7ovYPu7Sj1ShItIR+q2FCBRhbLzKayYwKY5F6WrFAsgdlNCTNfC+Z59b1EirLYP6aIv4EKoQbe7X1o3NCH2bumMLs/hbp4HuFkAQHG1ArRnkaataok8ddoMSZtmpthX/VvcL3vfbCiUQOsWCxG/rtoCMNUZnpozjYKVBwMXdf3UDKUCbXMq0++ZQjyyRTytdTp9LuLjPU9e3aj+iv/jdC6h80P/elbi1q5zxYal14qVve7zbFteBGiBaTCzBdzdm+yUPxMTRHfNG0+DD3Fo78NuTGbCpP2CvPYlm9VfAFoLo6lhL8P06adgsZmfcyddt32G/UtGhspgU0/EqAlCDpNxhqtmKBbosBJM0taj6jrmjUQObNJVbUcWAqhLJoCYX1Dnfl9IS+CDO+mN8mSDWJGtZYT8TZmM8wqj7s50D6LE15pbw3AdFrxu3ZMDMeqC2zboz11dC2PwMULL8TCOoKocT5m1raglq6I8mapHm946Fe4YdWvjZV99elXYEbbTNbhoc7x4rPXfxnXb3mArnAW9DpxctNcfPGtn0EilcLQ6DB27NuObz/wS+xk/GmUivhCMP3nCa/E+y56Bxvio4uTZlU5bBrfja8/8VUMT22El1ZOoBJgPLzq5s4BC8Z2O4bF5BGweE0LgDXTWAIf4zPu66mVhsCZLJH7rs/M5T1ujJJR8bUjeNGPduPcdeN0zUv84Y3sn5hZsW+OKdZUkjbHpzBzJgpvfwes17+eXj2H32SV15IyLqJAptdudM4Bma4p5emhKDYN0sLqXzbFWJjAszX1n8lR6NgQ/g+teRiR+26Hp28/cn3dtps+aARWjHrSxWGhOidI2TKflnDamMq4feuzbv+nm5KTz/pemLr5wqNTEUAcc5DBcnJ0CH4k0dx8KVo6Lkcw2GAEKEWzrpGULyZ/XoZPAJuiNZJPxkDYmJYwzyvpnKyVUKBZJg2oJEc+HF0Od2Ycje0FHDVnGEd3jFOjE5Mca6Nsuc3r239lzavvqQs80tkGWEwCkooUXnkBWWaQGxnSjCJjuiBHRzOPm/rb0RG5DJcveA06o7PoctFy0DJrneHY1DDe/9NP4Bc7HkYhTleXwhaJ1OHollk4qXMJVm94FPcMbEXerE4hDIZ7cfGyM3D58RfhFyt/hdt61iOvfhpU59BJi/ntt/4/dHV04omhjfjD3rsYKz5M9TuGKrqjmrRwgKXGa/GWJjQ0Qy3WliyVkgAny8Y8ylc+ds49BbDSNe2bBc88n6BEDnXHccxNe/HiB4fRqBW5DfVADRWcNJEU3xgV3MS4+fZiIUggME3NnoMk4y7XxRfDXVODPF1CL/MrztK3PFS+FJGslZLaoMkNnZPlkhspgGkxs4/KxcqzLZNx9A31MdKg9eI4acJZK0a0EKGxYRrCwRDW3PuD9CM3f/Pn1tDEf124HxMr2Ep0LcXO11yZ/fTH3xO/QQFpmfTrPNca6TCJPTfbp5FOvjCpC9WI4Cz2fS824nGcW30mGjuuQTrVxpF1o0G/dRMK0HzkCbY0vHRs9IXOfMFtZh+FhkxK6k2SwmNyVA+tJZgCqPYliDRBQe84jmjfi9MXjqAmSH3F7PIohT0Jnn70bnjCg90jPqPxm4JZRD36+VcF+szDJMAJUAUmj4nZGN9nPehOBOgiWljcnKZ7SI1KgRPuN9PQTsTPwouaXor5NXPR1TqHAmFj057N+MiNn8E2Wi1TeHqK1pj9kYWVApGyqGtkH6hg9BUmVUQrgSgttWbahHa6Oj5q8PcccxFquhpx8+6fsoljCLC/QQqxQOFYIG0VZzGMRfdkFjOiXjSFtKpfIFOepwD1FMBKoCuBSkDifvm8AZfZ53nxhPv9iRzsR4dw0q17cVxwFqo+ei08511gFrarj8Vf/AyFL1+H5MxODL3qVehpaqJLXUQtgVRPQNUQYHIFVa7AJBDptRqBrJJkvZyFxXIVRY6F0zadTOG+tQ/imhs+h/XjDJ1oIcPJIo4OtODdp12FpR2LGBMXsWPt77H6zh9vLxQznypGgrfv3LcztWkzspupDlikVOgBsm2b2C7B6JprrrGuvfbaskSUqHTlhUpaPXsFx+wGGpJT0YAp1GM3+pBCGBfOvhZ1DVdicnwldu74KRoamyh0R/GuLujnJn2hAlrpY4VDtejtmyAwJ9HWHqbG9NK1JGerKI3FYlN0EGccMeg6esaUCb8UwunHxN0MeBM5AmTYb1zAOY1p1Pj0gwWUcxnHslsoTkrACkTlpsEotjCd3DnGGCpF4bNN7KzHk3smg+hPejGvKY2GAG+Ury+LNgjcu64OQ1tdqLKrGGd7MUaLl4+wEQKTrK4qlF+qCuX6CWjS/opBpSTU6EiU+1QeCVq+qSm4G2tRWzWMjvoC280YpAwOAyruG/eOx451MrPXZPeWsSxqA25aWU30UjgNYEr3KN8BIJmk8wQS8/DQALIEMIGOe+V8iu3cPsacVAaDfRkEsp04btqZWFTThWCaYGBwmyGoXASSzbbr9SF9ui1MSx1h8nM4HTBp5lKziLJQBnQ8L8AJWLom0rFI15Rk2QQyrdyXW3nP1sfxwd9+Df37d+J1M07E2095M61eGgm61OqN1+tnv20Mdz+OLav/kIoN9azKFXK/93k9a/3R+v3ITkyt27g5k0shVzuMzLdK4ZqIXHgaUTX/vdI5VedSuF5Hd+9W3D7x0/JZ4AScTJs/k07lGiye+RJKwGupun6A9QM/QhRtiLjmonXm5SjmXtLWMpY558xCmEJP20IDQNnV2zJZy4PtQwEjz0dPn6KQlKyO4i0ZRoV+zsNgIUxM7E0E8av1XRgem0bFGMORM/fg1M4RWkf9nFBpVlGGZpDY7on5sKQxBZeCbcqCrN+a3irc80g1JhK0RAWpfl6oqebQsUJ9AF6k2FIxpLFgPFfPrQBGYTPLgsJsvAqLj6NtWhZz2og9CTtPeSnoAlPJenHLVpeWhj0FMs0L7U8UsGWUwkuzdmRjAHU86SUwBBzlL4lwCUgqy8RavLcEplI+Az5Was7pH8+LR9oaQPK+PoJkX7wWK6a9FOfMPg21oSjLo5XR4lomWSCBKBQKGQvmWAmRgKRJjLgeAZAELuXVeQFJAFN+faYhQHAGmcyP0rP92XQGQ2PD+P6q3+D/3fRlVLvojvppGdU51qvnhvVFD46MzMDlC8/DsulLyWI32zOF4X0bsHvLwxjYt2MqGRvvLeTSGwuuzK3DY8O3fHczXYRS21j1gbb+nQJsBSNWmyCi945HD/N9hMvpO28npPpo1of1oYAyHY3pdLbf0XxU4JLTT81NW9qQCGiqXM9btYB4LOfDQMKL2XW0WP48B5KyLq+befT8SgCTjEv+daw1kH2Tfty2vgn7B6bTVaPVEVuZwe8axpIZ/Thu5gRqAlkKUJECQJeI4jaZZjzhLbmZIo3vBC3mzeumYfeuWhT8BJfAosq1elxuotbYDdEt9GqfwGrQcieSilDMqbxsk68Yx5JFFpqiirFkQUrA4v8DVssATYn7DsB0vHogjTm1PkToI67hfist2ZyaAMKyZgRTdzyL4ak8wWihka5kY1CrO/QOnABn4GQAppdIDcAMuBwAEsGmxwKa17ihu2MZeAJH46J5L0dXtAWj46MGXLJcirU0Q+hYr0oSmAQs8/VkWnQHZLJumsDojg/jhh0P4ajmTpzWucz8+o3GZJKu9v7hPvzokV/j1xvuouWvJhD9CE2l0emtxpnTj8ai+lmo9UVZXgbtbFOUHkCB9/oIdh+tZrCqCgG6qBYV58rr/5+96ldf/yrG0x/8opb/sYNyFdVGuosMGP7Z6NQZgZazMq87cW7iY8unJ9q09MiEZkELI3kffX8Ls2oyNHq2CX9kpQQmzRobKJTwYDZFuoV7x4P43epGjPRo4oECJGnWYAqFmtcPCSgZDlgfFnROYkl7Ag30XvWKoHCoclWaGQjKUUoge3IGdvZMM4G/qUkuIAXUrEjRh+MH+krn6xrYCJ4TEDW5YR43UOCbAzhmVhZ1xKEBDm91LFcJSM758j5r13V5WPf3TmFhfQAzoz7GbG5sGElj62gKS5tCmF1Da8BzeotbLR5JF7B9LIPdkxl0EYTHtFShWr4mrwlM5tuRZcDpLWUf2zhKMOyIV2NWwxk4pnUZ69DzMxca/DWMa0METAIJgkSWqLa29sCExsHkAErWTqCS66eU5L6bde5MD+M/H70e+3p3mvjVS8ukzzbovb98gIqKwPJy8FtHxjE73IyZrV1YMXs5zl9wOrIEbTal347OmffUtq+/A4/+7ju5cH3dWLS6oVDbMiPYOGO+O9rQao3sfTK75o6f/zo1NHH1l/diQhbshiuucG1auND+5wTYB+YsOKFr7L+OnRm7pC2SQ55hix5/mcds5IbiInlbxiBQdstu/dOoaFt2LOPNPbS9xlq9qckLfz3dMxagYI0DbmImTabo5tiEjRDR62clMRZcQ/D5Cwi5x1BPfNSEshSyrAFYNu/CeMyN4VEXUmnGI8HaErCUNGsqNOgF0uH+0iMGLTsSqY0m9mIKVVEoC1gxL4fmCC0FL5nJCgGM+5UuYcnSlPad9FBfCh1RWvBqn7FY+oSBDPiqngT6Ejksb42gs7oECv0QhixXgH3t5bV4toBpUVo7xluy7AZkAr/qKv/zEqBx+th74lG635fi3Nln0hqWZv+0OqOnp8cARm5hc3MzqqurDdhEslpOvCUrJ+ulB856JuZYMr1F7fX78OjEbnzigZ9S55Ancqflesjia1/fGonH0DA4gmUdC9BW305l4Kby8CPqDWFmzTQqmFY0BwhC2ws7y3jj7u8mn3zoV18c3J/7ws8mkVxRipAjVGmJR+RJlemfHmAtn2m/dHlH7HNHTk90uTlgwoFmDGUA5GHpIbFjtSpJM4mUk8JE2pt/vDey77H1gZtzOxBCW+tVZvS0hCMUDFAaKFBuBm35FAV+hK6cD80tLQZ00sRaPRII2Wb5iWY8q2tKrzZr0aGuT3KsZIna258Cqa7rHGMJ4xomGXvQDTJD7CPQ2DDT4AneGwzBRUt3xOwMFjbrZ2Qp3AIYizCTEGWAmWdeOhbYzDnLTITsj+exJ5bF8pYQqrVgWvcxrwCleh7pTaB7Ik3rE8W82jCNtmIwuXwqQ5/3fsodLFmukhUT0OQuytp6eE2fv9s4ZmFh60W4ZMGL4We+MQKst7fXWCK5iC1kmwBWCSxjuXJZ6puUAZaSM+khN85PdqesPH66+U7ctOUBjYUCL/JcXgD3Q/QApDlHR8i/8kSSeZBJ/on/WsRQZMzM8qZl3bii6xRcsPgc1Idqsf6eH+TW3vOLO91evC8xPLrb+eXMx6/6pncNQ/7as84q4oYbcMUNNzjSY0up/fPQ0rPDrcsGLphZn76gtSrnNiELWWFAVQbWgfiKgCKoirBd+amMJ711NDh8x7bqe25f0/yh/R/pfWfxsfhdmBlfhd7+Negd+DHR+QDCVWdR9doYHNiILRs+iU0j16IYS1AKT6cfqoAhj0lK5+jobmzb9EMC0GuWhfnoV6oRWmOlJeMBP/MMa1pMX84xyDZCIC0guKmBFBdjZgVA/WiyfrIya1am8ozLyrrdVhu904hPVohFswwBSM+4tJVFK6USQDTTJyDVBz2oY1LxQWOleF6CpzYwz6zaIMFVhZFUASt7JjCRKaBWP8wu4KsMJgHNsV4GWGx36dhtrilfwBNg7JbDCBWH39uMtnCTAYqzxlCxl2YJBSxNZshS6dro6ChGRkbMVueUV26igGcUEfu0bngHfrnpHgJNgGG7Tft5TTOw+jZ3IZ+3ioWiFYoWrXzetrK5guUyvC/SnSlY/lChwDQRDRUfmtqLX635Nbz0IC5+ydvdC1acMyc2uu+t4wP72o4MFB58fBLp8a6g1RUMWsE1a+wKcBlStf88dNGymnmnDn7g2Omx9y9sTLrIWq0V1biYTb5g2VN5d3E05c71T/rG94+FdgxNeu+bmPLdjsenbcLKleXpvEPQSTgRLu/H4A3/DjsnvoW95lvDLpzsPYLa8x2MpMcwld3JKFs/k5yCF7R/oTPQ2vghNLUGCaAchkd2Yc/+r8CHx3lnO5qaPoea2tnGh3XTKurjIZMTOxAO1KC6brpZKuF2FbF1x20YHP48y53De4NoqH0l5s5f4o3AddLsvHtBo9sTcFPMCZKS1TI2pWzNdOy4jAKDrkkudb0EOmOFdE3JHJcsltxHreTfMZnC7okUgebFgvoqNMmQ0+0rAUz5pRhK+2bSw5Qj0OnZWx6NoROxov4ExEbH0D84YCxWa2srGuhDa4Dk/gl8zgoNuYcCnpLysgYjyfow6t7UML629tfYNLiH51ivNGdikhqGSiNXyNBMPulOZ+9t8FUlq8NB78jUxOzaqvrelF2MDI4NuwsRd5/LtpNFWPnqLCIz07mFC/OFZl8h19DZsTjSwvgrNTkc79m29pvF0ex1zsQGk0gQfxo5F/5ZyMIHOo/1+4sv8buL1TktkC64p7I51wRy7iFkPT0Y9+zGT+czyLmBKvE5kwtHI4BJhivP9IPbengeRBsaPVWI1lyJxmmX00K5MTK0C3v33Y144U62UPOeHkQxhK6Or6J91kvNbEtsfAj9/f+OfVOPsYxL0Fr7TsyZPw0ZWsWe3f8DV+xj2IM6ym0TWzHE5GJLioTp0V2nTH/jmce0nlTv99bQIvG/A6wy4Ni0EqC074BJecwRDY7OlcBh/hmQ6Ar3BULue8tWqm8qg8FkBh108RoVl5ZycVO+x2xLSYuDexNJDI01YS6OQlXBy2EoMrSsRVVVlfmNMK0NFKAUXznT97JWxm0k+PSWsyaKCsTPI6O78I3Vt2Cgp9u4eWxQefaV1rW6BhgZTmHntvvoDn7fkynuZ7vqw57gguM7j1q1ZWBX18jUKPVcNlgo2FusdH4i52VstY3j8ez0L4C9YGgpwqjhX1ekCdlCL4ZT/dSBY6jC8ZTDE+HHdXTnJ81yMTvyQcyZ80HUNQbR2zOJvbs/jtHUL1mCFx0tX8asxReZ+GL79jvRP/Rv2EC72cr7GjmuG4xmfcpduaq1YdmChn9bMT3yhmlh/zSKuIdGjZ6RAyoBqJRKFkbgExAEpPK5skUzANOetuZcOZ/JK6Naus4TpfuYShasdN45J3dxih7x2t4sWgtHYmnVbPyK8v/j1b+Fm9bp7CWn4JzFJ2NOXTtCbj/vLQmsLFeWMdxEJom94wN4aO8G3D2wBT1xxqCJ8gyVpoY1CSS3Wi/xEphmOV18HBhnvnRyGGNjm6xEYdxruVf5PT601TVtXzLjmAftXGKau+i2LrvwdRsvv/zyovolEqgdcs6V6Y+A5dC/APbCIA9m0tYE6eAx7KHl6ebI0N55A5je8lHMnHsBJseGsGnHO/FI4mbz2bu895WYNfs6NHVUYc/WbvT0vRKP5LX4lJL0DHR2c7j91No3nz2z+k1zGkOzAh63jwJPnAkaLjtVLKRHksV8W8gfDPo8DNMc8JRAIQgJlMqt8ya2OgCwEnhKeT1lYJEoZaZ0c/9TeQS6AF237olJ/OCR7VjVHWfIS2ujJ/y6SSDRhATjH08ua6ba6RCj0LsPGbdl2+0dpceImrmN6nEI79GSspFBxqy5Aqqqi4xnGd/m9Lu4FuNdmlqfZhItTBJoSSqnjN6kTD+KzOS/Y2Vev5pilNJVV13l9fv9rq985SvySA6Fk8OCqpJM1Pwv+ptTERO0WiO0ZMPmb4FpBH3FAURid2NkoB+JsccQmLoFu2iZ9jL//uKTCE6sovDMYPAxi/FZDvML9xOazwyw7qlc/J6RR9aN9n5rm9/3UCZvVVf53c1hnzf4aG9s9W07Bt92y10bP5oKhYq1kcDsGr8v5HZ56CWWpuUFqP/f3rn0NBFFcfy0My30NX0yU1qKyCPUEmCBJTEaNS6IiiEaNcHwAdhp1A0LiWGhK76ASxLjArpzYRQkJComjQWMyMOC0pZKRVsLBCih7XjOTBvFkPjAkJj0n0w77b3TZpL7u+dxH5NPYkiHkgazETIqw0MuI8DkGEyGKl+f5gTK9eigchp0FgwchUhiMLK4vfo5mcJYltYBihh34qXo+yG9NDifTmH8tZYU06w6jmCEYSVOCQu1lAii9k6P2aSNZmk8MhGfgEikC5Y/9UM8EYJE8gN8jcfRf6S8fhp9UBZKBAXYLEpwVZQjgBfBuM5hzDYKq5AOBAJZv9//J2HCrtqNzIL+R93Gltoj9aq/1bPu0HWPpViXakllMhMwFwpKcz9J7bzg9jqvnq4qvVLPcw4Nw9LaANne5eChRAJZvzRNclYoRXIPKWiTIdtpraRz6V22dnLzQ4YQNtrueuzjUsA3M9n9qnN4GA5BNRjYFtBqz4Ne3wg6vQGsNqUEUDQyB2/fdaMbPIDO9gn8o3Ywc0eA591QYqcMDMafm1mIhidgIdaLndYQut5ryDmHzvUmxlVrUItRrhpDP72yCTjzJYStGcRMAmZmO9FFH6Tb/xcqAFbQr4Uuqe5kpbuR58/W8aa2aovRU2Y0GIoZFUOwqFmVYigYiT1/v/TY47A6vOUOr8vAcSqGprVQjTxokoMpw5UDTC4lJhjYyGRgZG5+tn/89d2FW/4HWCENdeBCMLygYWugzHUOeOEYuoERmJq+g6j48FIXdim0uGsDXWwj8IYLwDs6EJgqWEffciHYB4PJa3gPYm6BL7X5vOdGn2V5QI/42dF6xWDqh6l1e1QBsIL+Rkq4aXfX2hytbqe11esQ6q1arckfjQ08nA52f3k6HVE3V546XOHqOFpZfrxBKBXsOj1LY23bWVq+KFkwZIssGp1THIc/irEdDRSPL0ZXfW/G7g0/e9IL9yEuLcql7CztpSlCm4SHCuFaRvxYhGITRrGcHqnCwGV8HUHUDqrPgFHfhTFXEcRiN2AMchsy7q8KgBW0d6GF03o9tqxGrMmIqeQ2kw1CT0geM6SETIPd7BRKqgSDqclpNDW6jMZqq05XbtLpLOZibZGWUbMaNatUKSivySjI8q1sbWVfhOfDj6YnfVOhcB+YF6fQBf6eFT0gbepnQtA2EK5V+cufVCYNitgRu3V4iTjuuwC+ARhll1KSwv50AAAAAElFTkSuQmCC"/>
          <p:cNvSpPr>
            <a:spLocks noChangeAspect="1" noChangeArrowheads="1"/>
          </p:cNvSpPr>
          <p:nvPr/>
        </p:nvSpPr>
        <p:spPr bwMode="auto">
          <a:xfrm>
            <a:off x="66992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096"/>
          <a:stretch/>
        </p:blipFill>
        <p:spPr>
          <a:xfrm>
            <a:off x="0" y="0"/>
            <a:ext cx="1451441" cy="13906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835287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77280" y="151116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i="1" dirty="0" smtClean="0">
                <a:solidFill>
                  <a:srgbClr val="B5EE00"/>
                </a:solidFill>
              </a:rPr>
              <a:t>Изобразил колобка.</a:t>
            </a:r>
            <a:br>
              <a:rPr lang="ru-RU" b="1" i="1" dirty="0" smtClean="0">
                <a:solidFill>
                  <a:srgbClr val="B5EE00"/>
                </a:solidFill>
              </a:rPr>
            </a:br>
            <a:r>
              <a:rPr lang="ru-RU" b="1" i="1" dirty="0" smtClean="0">
                <a:solidFill>
                  <a:srgbClr val="B5EE00"/>
                </a:solidFill>
              </a:rPr>
              <a:t> Похож на бабушкин</a:t>
            </a:r>
            <a:r>
              <a:rPr lang="en-US" b="1" i="1" dirty="0" smtClean="0">
                <a:solidFill>
                  <a:srgbClr val="B5EE00"/>
                </a:solidFill>
              </a:rPr>
              <a:t>?</a:t>
            </a:r>
            <a:endParaRPr lang="ru-RU" b="1" i="1" dirty="0">
              <a:solidFill>
                <a:srgbClr val="B5EE00"/>
              </a:solidFill>
            </a:endParaRPr>
          </a:p>
        </p:txBody>
      </p:sp>
      <p:pic>
        <p:nvPicPr>
          <p:cNvPr id="4" name="WhatsApp Video 2020-04-23 at 19.04.53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 rot="5400000">
            <a:off x="933971" y="2499891"/>
            <a:ext cx="5440362" cy="3275856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0112" y="1423282"/>
            <a:ext cx="3312368" cy="5440362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4787" y="4293096"/>
            <a:ext cx="1827421" cy="2164268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5985" y="548680"/>
            <a:ext cx="1921132" cy="24482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50275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33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8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3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316</TotalTime>
  <Words>126</Words>
  <Application>Microsoft Office PowerPoint</Application>
  <PresentationFormat>Экран (4:3)</PresentationFormat>
  <Paragraphs>37</Paragraphs>
  <Slides>18</Slides>
  <Notes>2</Notes>
  <HiddenSlides>0</HiddenSlides>
  <MMClips>3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3" baseType="lpstr">
      <vt:lpstr>Arial</vt:lpstr>
      <vt:lpstr>Arial,Sans-Serif</vt:lpstr>
      <vt:lpstr>Calibri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По сусекам по скребла, по амбару помела, вот и набралось муки. Замесила баба тесто.</vt:lpstr>
      <vt:lpstr>Наше тесто готово!</vt:lpstr>
      <vt:lpstr>Колобок получился румяный, красивый, ароматный!!!</vt:lpstr>
      <vt:lpstr>Изобразил колобка.  Похож на бабушкин?</vt:lpstr>
      <vt:lpstr>Презентация PowerPoint</vt:lpstr>
      <vt:lpstr>Презентация PowerPoint</vt:lpstr>
      <vt:lpstr>ВСПОМНИМ СКАЗКУ «КОЛОБОК»</vt:lpstr>
      <vt:lpstr>Рисуем вместе с мамой героев сказки «Колобок»</vt:lpstr>
      <vt:lpstr>Рисуем иллюстрацию к сказке «Колобок»</vt:lpstr>
      <vt:lpstr>Лепим героев сказки «Колобок» из соленого теста.</vt:lpstr>
      <vt:lpstr>Видеоролик: инсценировка сказки «Колобок»</vt:lpstr>
      <vt:lpstr>Презентация PowerPoint</vt:lpstr>
      <vt:lpstr>СПАСИБО ЗА  ВНИМАНИЕ!!!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Пользователь</dc:creator>
  <cp:lastModifiedBy>Сергей Нитов</cp:lastModifiedBy>
  <cp:revision>145</cp:revision>
  <dcterms:created xsi:type="dcterms:W3CDTF">2014-11-18T12:43:50Z</dcterms:created>
  <dcterms:modified xsi:type="dcterms:W3CDTF">2020-04-29T19:34:56Z</dcterms:modified>
</cp:coreProperties>
</file>